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Lato"/>
      <p:regular r:id="rId29"/>
      <p:bold r:id="rId30"/>
      <p:italic r:id="rId31"/>
      <p:boldItalic r:id="rId32"/>
    </p:embeddedFont>
    <p:embeddedFont>
      <p:font typeface="Sora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33" Type="http://schemas.openxmlformats.org/officeDocument/2006/relationships/font" Target="fonts/Sora-regular.fntdata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Sora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d1bf8d60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d1bf8d60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d1bf8d60a4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d1bf8d60a4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d1bf8d60a4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d1bf8d60a4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36b7e6fd247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36b7e6fd247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36b7e6fd247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36b7e6fd247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36b7e6fd247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36b7e6fd247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36b7e6fd247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36b7e6fd247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36b7e6fd247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36b7e6fd247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36b7e6fd247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36b7e6fd247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36b7e6fd247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36b7e6fd247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36b7e6fd247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36b7e6fd247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d1bf8d60a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d1bf8d60a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36b7e6fd247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36b7e6fd247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d1bf8d60a4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d1bf8d60a4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36b8cae6ba9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36b8cae6ba9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36b7e6fd247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36b7e6fd247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0f41e192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0f41e192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0f41e1924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0f41e1924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d1bf8d60a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d1bf8d60a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6b7c57a3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36b7c57a3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d1bf8d60a4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d1bf8d60a4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6b7e6fd24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36b7e6fd24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6b7e6fd247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6b7e6fd247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157700" y="1061225"/>
            <a:ext cx="4260000" cy="175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157700" y="2997200"/>
            <a:ext cx="4260000" cy="365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709225" y="2020450"/>
            <a:ext cx="10403925" cy="4250875"/>
            <a:chOff x="-709225" y="2020450"/>
            <a:chExt cx="10403925" cy="425087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176175" y="2459300"/>
              <a:ext cx="418425" cy="3812025"/>
              <a:chOff x="176175" y="2459300"/>
              <a:chExt cx="418425" cy="3812025"/>
            </a:xfrm>
          </p:grpSpPr>
          <p:cxnSp>
            <p:nvCxnSpPr>
              <p:cNvPr id="13" name="Google Shape;13;p2"/>
              <p:cNvCxnSpPr/>
              <p:nvPr/>
            </p:nvCxnSpPr>
            <p:spPr>
              <a:xfrm flipH="1" rot="5400000">
                <a:off x="-1093800" y="3815900"/>
                <a:ext cx="3045000" cy="3318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 flipH="1" rot="5400000">
                <a:off x="-1327875" y="4449875"/>
                <a:ext cx="3325500" cy="317400"/>
              </a:xfrm>
              <a:prstGeom prst="bentConnector3">
                <a:avLst>
                  <a:gd fmla="val 64575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5" name="Google Shape;15;p2"/>
            <p:cNvGrpSpPr/>
            <p:nvPr/>
          </p:nvGrpSpPr>
          <p:grpSpPr>
            <a:xfrm>
              <a:off x="-709225" y="4185350"/>
              <a:ext cx="7895400" cy="1976375"/>
              <a:chOff x="-709225" y="4185350"/>
              <a:chExt cx="7895400" cy="1976375"/>
            </a:xfrm>
          </p:grpSpPr>
          <p:cxnSp>
            <p:nvCxnSpPr>
              <p:cNvPr id="16" name="Google Shape;16;p2"/>
              <p:cNvCxnSpPr/>
              <p:nvPr/>
            </p:nvCxnSpPr>
            <p:spPr>
              <a:xfrm flipH="1" rot="10800000">
                <a:off x="-709225" y="4185350"/>
                <a:ext cx="7895400" cy="1147500"/>
              </a:xfrm>
              <a:prstGeom prst="bentConnector3">
                <a:avLst>
                  <a:gd fmla="val 71221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flipH="1" rot="10800000">
                <a:off x="2953025" y="4367125"/>
                <a:ext cx="3567000" cy="1794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8" name="Google Shape;18;p2"/>
            <p:cNvGrpSpPr/>
            <p:nvPr/>
          </p:nvGrpSpPr>
          <p:grpSpPr>
            <a:xfrm>
              <a:off x="8417700" y="2020450"/>
              <a:ext cx="1277000" cy="2568900"/>
              <a:chOff x="8417700" y="2020450"/>
              <a:chExt cx="1277000" cy="2568900"/>
            </a:xfrm>
          </p:grpSpPr>
          <p:cxnSp>
            <p:nvCxnSpPr>
              <p:cNvPr id="19" name="Google Shape;19;p2"/>
              <p:cNvCxnSpPr/>
              <p:nvPr/>
            </p:nvCxnSpPr>
            <p:spPr>
              <a:xfrm rot="5400000">
                <a:off x="7933150" y="2965750"/>
                <a:ext cx="2568900" cy="678300"/>
              </a:xfrm>
              <a:prstGeom prst="bentConnector3">
                <a:avLst>
                  <a:gd fmla="val 4494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8417700" y="3180050"/>
                <a:ext cx="359700" cy="1051800"/>
              </a:xfrm>
              <a:prstGeom prst="bentConnector2">
                <a:avLst/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 rot="5400000">
                <a:off x="8288750" y="2779400"/>
                <a:ext cx="2082300" cy="729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22" name="Google Shape;22;p2"/>
          <p:cNvGrpSpPr/>
          <p:nvPr/>
        </p:nvGrpSpPr>
        <p:grpSpPr>
          <a:xfrm>
            <a:off x="84278" y="2240873"/>
            <a:ext cx="8837445" cy="2718104"/>
            <a:chOff x="84278" y="2240873"/>
            <a:chExt cx="8837445" cy="2718104"/>
          </a:xfrm>
        </p:grpSpPr>
        <p:sp>
          <p:nvSpPr>
            <p:cNvPr id="23" name="Google Shape;23;p2"/>
            <p:cNvSpPr/>
            <p:nvPr/>
          </p:nvSpPr>
          <p:spPr>
            <a:xfrm>
              <a:off x="84278" y="2240873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77403" y="4814673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/>
          <p:nvPr>
            <p:ph hasCustomPrompt="1" type="title"/>
          </p:nvPr>
        </p:nvSpPr>
        <p:spPr>
          <a:xfrm>
            <a:off x="1284000" y="1555613"/>
            <a:ext cx="6576000" cy="13602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9" name="Google Shape;99;p11"/>
          <p:cNvSpPr txBox="1"/>
          <p:nvPr>
            <p:ph idx="1" type="subTitle"/>
          </p:nvPr>
        </p:nvSpPr>
        <p:spPr>
          <a:xfrm>
            <a:off x="1284000" y="3090788"/>
            <a:ext cx="6576000" cy="365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00" name="Google Shape;100;p11"/>
          <p:cNvGrpSpPr/>
          <p:nvPr/>
        </p:nvGrpSpPr>
        <p:grpSpPr>
          <a:xfrm>
            <a:off x="-135425" y="-190387"/>
            <a:ext cx="9421725" cy="5232813"/>
            <a:chOff x="-135425" y="-190387"/>
            <a:chExt cx="9421725" cy="5232813"/>
          </a:xfrm>
        </p:grpSpPr>
        <p:cxnSp>
          <p:nvCxnSpPr>
            <p:cNvPr id="101" name="Google Shape;101;p11"/>
            <p:cNvCxnSpPr/>
            <p:nvPr/>
          </p:nvCxnSpPr>
          <p:spPr>
            <a:xfrm flipH="1" rot="-5400000">
              <a:off x="-380550" y="571163"/>
              <a:ext cx="2426100" cy="903000"/>
            </a:xfrm>
            <a:prstGeom prst="bentConnector2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02" name="Google Shape;102;p11"/>
            <p:cNvCxnSpPr/>
            <p:nvPr/>
          </p:nvCxnSpPr>
          <p:spPr>
            <a:xfrm flipH="1" rot="-5400000">
              <a:off x="-924000" y="1419413"/>
              <a:ext cx="3439500" cy="5247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03" name="Google Shape;103;p11"/>
            <p:cNvCxnSpPr/>
            <p:nvPr/>
          </p:nvCxnSpPr>
          <p:spPr>
            <a:xfrm rot="5400000">
              <a:off x="7914850" y="2156275"/>
              <a:ext cx="1491900" cy="12510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04" name="Google Shape;104;p11"/>
            <p:cNvCxnSpPr/>
            <p:nvPr/>
          </p:nvCxnSpPr>
          <p:spPr>
            <a:xfrm>
              <a:off x="-123950" y="4755625"/>
              <a:ext cx="9146400" cy="286800"/>
            </a:xfrm>
            <a:prstGeom prst="bentConnector3">
              <a:avLst>
                <a:gd fmla="val 51191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05" name="Google Shape;105;p11"/>
            <p:cNvCxnSpPr/>
            <p:nvPr/>
          </p:nvCxnSpPr>
          <p:spPr>
            <a:xfrm flipH="1" rot="10800000">
              <a:off x="-135425" y="4399725"/>
              <a:ext cx="8882400" cy="252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grpSp>
        <p:nvGrpSpPr>
          <p:cNvPr id="106" name="Google Shape;106;p11"/>
          <p:cNvGrpSpPr/>
          <p:nvPr/>
        </p:nvGrpSpPr>
        <p:grpSpPr>
          <a:xfrm rot="-5400000">
            <a:off x="8438575" y="4204225"/>
            <a:ext cx="882599" cy="403555"/>
            <a:chOff x="7884075" y="238975"/>
            <a:chExt cx="882599" cy="403555"/>
          </a:xfrm>
        </p:grpSpPr>
        <p:sp>
          <p:nvSpPr>
            <p:cNvPr id="107" name="Google Shape;107;p11"/>
            <p:cNvSpPr/>
            <p:nvPr/>
          </p:nvSpPr>
          <p:spPr>
            <a:xfrm>
              <a:off x="8255437" y="436475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>
              <a:off x="7884075" y="238975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8626800" y="378850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3" name="Google Shape;113;p13"/>
          <p:cNvSpPr txBox="1"/>
          <p:nvPr>
            <p:ph idx="1" type="subTitle"/>
          </p:nvPr>
        </p:nvSpPr>
        <p:spPr>
          <a:xfrm>
            <a:off x="2917223" y="1661100"/>
            <a:ext cx="42405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3"/>
          <p:cNvSpPr txBox="1"/>
          <p:nvPr>
            <p:ph idx="2" type="subTitle"/>
          </p:nvPr>
        </p:nvSpPr>
        <p:spPr>
          <a:xfrm>
            <a:off x="2917223" y="2479450"/>
            <a:ext cx="42405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3"/>
          <p:cNvSpPr txBox="1"/>
          <p:nvPr>
            <p:ph idx="3" type="subTitle"/>
          </p:nvPr>
        </p:nvSpPr>
        <p:spPr>
          <a:xfrm>
            <a:off x="2917223" y="3297775"/>
            <a:ext cx="42405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3"/>
          <p:cNvSpPr txBox="1"/>
          <p:nvPr>
            <p:ph idx="4" type="subTitle"/>
          </p:nvPr>
        </p:nvSpPr>
        <p:spPr>
          <a:xfrm>
            <a:off x="2917223" y="4116100"/>
            <a:ext cx="42405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3"/>
          <p:cNvSpPr txBox="1"/>
          <p:nvPr>
            <p:ph hasCustomPrompt="1" idx="5" type="title"/>
          </p:nvPr>
        </p:nvSpPr>
        <p:spPr>
          <a:xfrm>
            <a:off x="1986273" y="1401350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/>
          <p:nvPr>
            <p:ph hasCustomPrompt="1" idx="6" type="title"/>
          </p:nvPr>
        </p:nvSpPr>
        <p:spPr>
          <a:xfrm>
            <a:off x="1986273" y="3037983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/>
          <p:nvPr>
            <p:ph hasCustomPrompt="1" idx="7" type="title"/>
          </p:nvPr>
        </p:nvSpPr>
        <p:spPr>
          <a:xfrm>
            <a:off x="1986273" y="2219667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hasCustomPrompt="1" idx="8" type="title"/>
          </p:nvPr>
        </p:nvSpPr>
        <p:spPr>
          <a:xfrm>
            <a:off x="1986273" y="3856300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/>
          <p:nvPr>
            <p:ph idx="9" type="subTitle"/>
          </p:nvPr>
        </p:nvSpPr>
        <p:spPr>
          <a:xfrm>
            <a:off x="2917223" y="1401350"/>
            <a:ext cx="42405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22" name="Google Shape;122;p13"/>
          <p:cNvSpPr txBox="1"/>
          <p:nvPr>
            <p:ph idx="13" type="subTitle"/>
          </p:nvPr>
        </p:nvSpPr>
        <p:spPr>
          <a:xfrm>
            <a:off x="2917227" y="2219700"/>
            <a:ext cx="42405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23" name="Google Shape;123;p13"/>
          <p:cNvSpPr txBox="1"/>
          <p:nvPr>
            <p:ph idx="14" type="subTitle"/>
          </p:nvPr>
        </p:nvSpPr>
        <p:spPr>
          <a:xfrm>
            <a:off x="2917223" y="3037976"/>
            <a:ext cx="42405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24" name="Google Shape;124;p13"/>
          <p:cNvSpPr txBox="1"/>
          <p:nvPr>
            <p:ph idx="15" type="subTitle"/>
          </p:nvPr>
        </p:nvSpPr>
        <p:spPr>
          <a:xfrm>
            <a:off x="2917227" y="3856301"/>
            <a:ext cx="42405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25" name="Google Shape;125;p13"/>
          <p:cNvGrpSpPr/>
          <p:nvPr/>
        </p:nvGrpSpPr>
        <p:grpSpPr>
          <a:xfrm>
            <a:off x="8113600" y="227500"/>
            <a:ext cx="882599" cy="403555"/>
            <a:chOff x="7884075" y="238975"/>
            <a:chExt cx="882599" cy="403555"/>
          </a:xfrm>
        </p:grpSpPr>
        <p:sp>
          <p:nvSpPr>
            <p:cNvPr id="126" name="Google Shape;126;p13"/>
            <p:cNvSpPr/>
            <p:nvPr/>
          </p:nvSpPr>
          <p:spPr>
            <a:xfrm>
              <a:off x="8255437" y="436475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7884075" y="238975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8626800" y="378850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13"/>
          <p:cNvGrpSpPr/>
          <p:nvPr/>
        </p:nvGrpSpPr>
        <p:grpSpPr>
          <a:xfrm>
            <a:off x="378100" y="-216500"/>
            <a:ext cx="8131200" cy="5239200"/>
            <a:chOff x="378100" y="-216500"/>
            <a:chExt cx="8131200" cy="5239200"/>
          </a:xfrm>
        </p:grpSpPr>
        <p:cxnSp>
          <p:nvCxnSpPr>
            <p:cNvPr id="130" name="Google Shape;130;p13"/>
            <p:cNvCxnSpPr/>
            <p:nvPr/>
          </p:nvCxnSpPr>
          <p:spPr>
            <a:xfrm>
              <a:off x="378100" y="-216500"/>
              <a:ext cx="7978800" cy="5086800"/>
            </a:xfrm>
            <a:prstGeom prst="bentConnector3">
              <a:avLst>
                <a:gd fmla="val -97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31" name="Google Shape;131;p13"/>
            <p:cNvCxnSpPr/>
            <p:nvPr/>
          </p:nvCxnSpPr>
          <p:spPr>
            <a:xfrm>
              <a:off x="530500" y="-64100"/>
              <a:ext cx="7978800" cy="5086800"/>
            </a:xfrm>
            <a:prstGeom prst="bentConnector3">
              <a:avLst>
                <a:gd fmla="val -97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34" name="Google Shape;134;p14"/>
          <p:cNvGrpSpPr/>
          <p:nvPr/>
        </p:nvGrpSpPr>
        <p:grpSpPr>
          <a:xfrm>
            <a:off x="199188" y="123990"/>
            <a:ext cx="422946" cy="368845"/>
            <a:chOff x="8576588" y="4496315"/>
            <a:chExt cx="422946" cy="368845"/>
          </a:xfrm>
        </p:grpSpPr>
        <p:sp>
          <p:nvSpPr>
            <p:cNvPr id="135" name="Google Shape;135;p14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" name="Google Shape;137;p14"/>
          <p:cNvGrpSpPr/>
          <p:nvPr/>
        </p:nvGrpSpPr>
        <p:grpSpPr>
          <a:xfrm rot="10800000">
            <a:off x="25225" y="282300"/>
            <a:ext cx="9157800" cy="5003500"/>
            <a:chOff x="-116175" y="-984534"/>
            <a:chExt cx="9157800" cy="5003500"/>
          </a:xfrm>
        </p:grpSpPr>
        <p:cxnSp>
          <p:nvCxnSpPr>
            <p:cNvPr id="138" name="Google Shape;138;p14"/>
            <p:cNvCxnSpPr/>
            <p:nvPr/>
          </p:nvCxnSpPr>
          <p:spPr>
            <a:xfrm>
              <a:off x="-116175" y="-605834"/>
              <a:ext cx="9157800" cy="4624800"/>
            </a:xfrm>
            <a:prstGeom prst="bentConnector3">
              <a:avLst>
                <a:gd fmla="val 3258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39" name="Google Shape;139;p14"/>
            <p:cNvCxnSpPr/>
            <p:nvPr/>
          </p:nvCxnSpPr>
          <p:spPr>
            <a:xfrm flipH="1" rot="-5400000">
              <a:off x="-2164550" y="1408116"/>
              <a:ext cx="4877100" cy="918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42" name="Google Shape;142;p15"/>
          <p:cNvGrpSpPr/>
          <p:nvPr/>
        </p:nvGrpSpPr>
        <p:grpSpPr>
          <a:xfrm>
            <a:off x="8430763" y="-10"/>
            <a:ext cx="422946" cy="368845"/>
            <a:chOff x="8576588" y="4496315"/>
            <a:chExt cx="422946" cy="368845"/>
          </a:xfrm>
        </p:grpSpPr>
        <p:sp>
          <p:nvSpPr>
            <p:cNvPr id="143" name="Google Shape;143;p15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" name="Google Shape;145;p15"/>
          <p:cNvGrpSpPr/>
          <p:nvPr/>
        </p:nvGrpSpPr>
        <p:grpSpPr>
          <a:xfrm flipH="1" rot="10800000">
            <a:off x="25325" y="282383"/>
            <a:ext cx="8974200" cy="5003417"/>
            <a:chOff x="67325" y="-984534"/>
            <a:chExt cx="8974200" cy="5003417"/>
          </a:xfrm>
        </p:grpSpPr>
        <p:cxnSp>
          <p:nvCxnSpPr>
            <p:cNvPr id="146" name="Google Shape;146;p15"/>
            <p:cNvCxnSpPr/>
            <p:nvPr/>
          </p:nvCxnSpPr>
          <p:spPr>
            <a:xfrm>
              <a:off x="67325" y="-592117"/>
              <a:ext cx="8974200" cy="4611000"/>
            </a:xfrm>
            <a:prstGeom prst="bentConnector3">
              <a:avLst>
                <a:gd fmla="val 434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47" name="Google Shape;147;p15"/>
            <p:cNvCxnSpPr/>
            <p:nvPr/>
          </p:nvCxnSpPr>
          <p:spPr>
            <a:xfrm flipH="1" rot="-5400000">
              <a:off x="-2164550" y="1408116"/>
              <a:ext cx="4877100" cy="918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1851163" y="3797875"/>
            <a:ext cx="3233100" cy="365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0" name="Google Shape;150;p16"/>
          <p:cNvSpPr txBox="1"/>
          <p:nvPr>
            <p:ph idx="1" type="subTitle"/>
          </p:nvPr>
        </p:nvSpPr>
        <p:spPr>
          <a:xfrm>
            <a:off x="713225" y="945625"/>
            <a:ext cx="4371300" cy="27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51" name="Google Shape;151;p16"/>
          <p:cNvGrpSpPr/>
          <p:nvPr/>
        </p:nvGrpSpPr>
        <p:grpSpPr>
          <a:xfrm>
            <a:off x="259568" y="1973966"/>
            <a:ext cx="6622142" cy="3013471"/>
            <a:chOff x="7553711" y="-2334286"/>
            <a:chExt cx="7534579" cy="3428684"/>
          </a:xfrm>
        </p:grpSpPr>
        <p:sp>
          <p:nvSpPr>
            <p:cNvPr id="152" name="Google Shape;152;p16"/>
            <p:cNvSpPr/>
            <p:nvPr/>
          </p:nvSpPr>
          <p:spPr>
            <a:xfrm>
              <a:off x="7728940" y="-1977361"/>
              <a:ext cx="280396" cy="280396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14882235" y="888343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7553711" y="-2334286"/>
              <a:ext cx="151325" cy="15132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" name="Google Shape;155;p16"/>
          <p:cNvGrpSpPr/>
          <p:nvPr/>
        </p:nvGrpSpPr>
        <p:grpSpPr>
          <a:xfrm>
            <a:off x="458900" y="-674125"/>
            <a:ext cx="10001150" cy="5624875"/>
            <a:chOff x="458900" y="-674125"/>
            <a:chExt cx="10001150" cy="5624875"/>
          </a:xfrm>
        </p:grpSpPr>
        <p:cxnSp>
          <p:nvCxnSpPr>
            <p:cNvPr id="156" name="Google Shape;156;p16"/>
            <p:cNvCxnSpPr/>
            <p:nvPr/>
          </p:nvCxnSpPr>
          <p:spPr>
            <a:xfrm rot="5400000">
              <a:off x="-510550" y="295325"/>
              <a:ext cx="2648100" cy="709200"/>
            </a:xfrm>
            <a:prstGeom prst="bentConnector3">
              <a:avLst>
                <a:gd fmla="val 40711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57" name="Google Shape;157;p16"/>
            <p:cNvCxnSpPr/>
            <p:nvPr/>
          </p:nvCxnSpPr>
          <p:spPr>
            <a:xfrm rot="5400000">
              <a:off x="-358150" y="447725"/>
              <a:ext cx="2648100" cy="709200"/>
            </a:xfrm>
            <a:prstGeom prst="bentConnector3">
              <a:avLst>
                <a:gd fmla="val 40711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58" name="Google Shape;158;p16"/>
            <p:cNvCxnSpPr/>
            <p:nvPr/>
          </p:nvCxnSpPr>
          <p:spPr>
            <a:xfrm flipH="1">
              <a:off x="6956600" y="3734250"/>
              <a:ext cx="3431400" cy="987000"/>
            </a:xfrm>
            <a:prstGeom prst="bentConnector3">
              <a:avLst>
                <a:gd fmla="val 4548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59" name="Google Shape;159;p16"/>
            <p:cNvCxnSpPr/>
            <p:nvPr/>
          </p:nvCxnSpPr>
          <p:spPr>
            <a:xfrm flipH="1">
              <a:off x="7656850" y="3932550"/>
              <a:ext cx="2803200" cy="10182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2" name="Google Shape;162;p17"/>
          <p:cNvSpPr txBox="1"/>
          <p:nvPr>
            <p:ph idx="1" type="subTitle"/>
          </p:nvPr>
        </p:nvSpPr>
        <p:spPr>
          <a:xfrm>
            <a:off x="4827974" y="1602925"/>
            <a:ext cx="3318600" cy="19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17"/>
          <p:cNvSpPr txBox="1"/>
          <p:nvPr>
            <p:ph idx="2" type="subTitle"/>
          </p:nvPr>
        </p:nvSpPr>
        <p:spPr>
          <a:xfrm>
            <a:off x="997425" y="1602925"/>
            <a:ext cx="3318600" cy="19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4" name="Google Shape;164;p17"/>
          <p:cNvGrpSpPr/>
          <p:nvPr/>
        </p:nvGrpSpPr>
        <p:grpSpPr>
          <a:xfrm>
            <a:off x="-320650" y="-762725"/>
            <a:ext cx="9327075" cy="7125850"/>
            <a:chOff x="-320650" y="-762725"/>
            <a:chExt cx="9327075" cy="7125850"/>
          </a:xfrm>
        </p:grpSpPr>
        <p:cxnSp>
          <p:nvCxnSpPr>
            <p:cNvPr id="165" name="Google Shape;165;p17"/>
            <p:cNvCxnSpPr/>
            <p:nvPr/>
          </p:nvCxnSpPr>
          <p:spPr>
            <a:xfrm flipH="1" rot="-5400000">
              <a:off x="6857075" y="1775500"/>
              <a:ext cx="4097100" cy="1878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66" name="Google Shape;166;p17"/>
            <p:cNvCxnSpPr/>
            <p:nvPr/>
          </p:nvCxnSpPr>
          <p:spPr>
            <a:xfrm flipH="1" rot="10800000">
              <a:off x="667900" y="4271400"/>
              <a:ext cx="2765700" cy="9639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67" name="Google Shape;167;p17"/>
            <p:cNvCxnSpPr/>
            <p:nvPr/>
          </p:nvCxnSpPr>
          <p:spPr>
            <a:xfrm flipH="1" rot="5400000">
              <a:off x="7318025" y="3907700"/>
              <a:ext cx="3045000" cy="3318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68" name="Google Shape;168;p17"/>
            <p:cNvCxnSpPr/>
            <p:nvPr/>
          </p:nvCxnSpPr>
          <p:spPr>
            <a:xfrm flipH="1" rot="5400000">
              <a:off x="7083950" y="4541675"/>
              <a:ext cx="3325500" cy="317400"/>
            </a:xfrm>
            <a:prstGeom prst="bentConnector3">
              <a:avLst>
                <a:gd fmla="val 6457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69" name="Google Shape;169;p17"/>
            <p:cNvCxnSpPr/>
            <p:nvPr/>
          </p:nvCxnSpPr>
          <p:spPr>
            <a:xfrm flipH="1" rot="10800000">
              <a:off x="-320650" y="4087825"/>
              <a:ext cx="5808300" cy="8787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70" name="Google Shape;170;p17"/>
            <p:cNvCxnSpPr/>
            <p:nvPr/>
          </p:nvCxnSpPr>
          <p:spPr>
            <a:xfrm rot="5400000">
              <a:off x="-237850" y="2225"/>
              <a:ext cx="2082300" cy="729600"/>
            </a:xfrm>
            <a:prstGeom prst="bentConnector3">
              <a:avLst>
                <a:gd fmla="val 4350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71" name="Google Shape;171;p17"/>
            <p:cNvCxnSpPr/>
            <p:nvPr/>
          </p:nvCxnSpPr>
          <p:spPr>
            <a:xfrm rot="5400000">
              <a:off x="-317750" y="-132725"/>
              <a:ext cx="18666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grpSp>
        <p:nvGrpSpPr>
          <p:cNvPr id="172" name="Google Shape;172;p17"/>
          <p:cNvGrpSpPr/>
          <p:nvPr/>
        </p:nvGrpSpPr>
        <p:grpSpPr>
          <a:xfrm>
            <a:off x="179243" y="1771891"/>
            <a:ext cx="400449" cy="2933146"/>
            <a:chOff x="7553711" y="-2334286"/>
            <a:chExt cx="455625" cy="3337292"/>
          </a:xfrm>
        </p:grpSpPr>
        <p:sp>
          <p:nvSpPr>
            <p:cNvPr id="173" name="Google Shape;173;p17"/>
            <p:cNvSpPr/>
            <p:nvPr/>
          </p:nvSpPr>
          <p:spPr>
            <a:xfrm>
              <a:off x="7728940" y="-1977361"/>
              <a:ext cx="280396" cy="280396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7766124" y="796950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7553711" y="-2334286"/>
              <a:ext cx="151325" cy="15132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/>
          <p:nvPr>
            <p:ph type="title"/>
          </p:nvPr>
        </p:nvSpPr>
        <p:spPr>
          <a:xfrm>
            <a:off x="720000" y="1784150"/>
            <a:ext cx="3597900" cy="6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8" name="Google Shape;178;p18"/>
          <p:cNvSpPr txBox="1"/>
          <p:nvPr>
            <p:ph idx="1" type="subTitle"/>
          </p:nvPr>
        </p:nvSpPr>
        <p:spPr>
          <a:xfrm>
            <a:off x="720000" y="2449450"/>
            <a:ext cx="35979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9" name="Google Shape;179;p18"/>
          <p:cNvGrpSpPr/>
          <p:nvPr/>
        </p:nvGrpSpPr>
        <p:grpSpPr>
          <a:xfrm>
            <a:off x="-313975" y="-235500"/>
            <a:ext cx="8764375" cy="5229850"/>
            <a:chOff x="-313975" y="-235500"/>
            <a:chExt cx="8764375" cy="5229850"/>
          </a:xfrm>
        </p:grpSpPr>
        <p:cxnSp>
          <p:nvCxnSpPr>
            <p:cNvPr id="180" name="Google Shape;180;p18"/>
            <p:cNvCxnSpPr/>
            <p:nvPr/>
          </p:nvCxnSpPr>
          <p:spPr>
            <a:xfrm>
              <a:off x="-122100" y="-12395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81" name="Google Shape;181;p18"/>
            <p:cNvCxnSpPr/>
            <p:nvPr/>
          </p:nvCxnSpPr>
          <p:spPr>
            <a:xfrm>
              <a:off x="-313975" y="-23550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grpSp>
        <p:nvGrpSpPr>
          <p:cNvPr id="182" name="Google Shape;182;p18"/>
          <p:cNvGrpSpPr/>
          <p:nvPr/>
        </p:nvGrpSpPr>
        <p:grpSpPr>
          <a:xfrm>
            <a:off x="8576588" y="4496315"/>
            <a:ext cx="422946" cy="368845"/>
            <a:chOff x="8576588" y="4496315"/>
            <a:chExt cx="422946" cy="368845"/>
          </a:xfrm>
        </p:grpSpPr>
        <p:sp>
          <p:nvSpPr>
            <p:cNvPr id="183" name="Google Shape;183;p18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8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7" name="Google Shape;187;p19"/>
          <p:cNvSpPr txBox="1"/>
          <p:nvPr>
            <p:ph idx="1" type="subTitle"/>
          </p:nvPr>
        </p:nvSpPr>
        <p:spPr>
          <a:xfrm>
            <a:off x="720000" y="1268825"/>
            <a:ext cx="77040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8" name="Google Shape;188;p19"/>
          <p:cNvGrpSpPr/>
          <p:nvPr/>
        </p:nvGrpSpPr>
        <p:grpSpPr>
          <a:xfrm>
            <a:off x="8217450" y="-781975"/>
            <a:ext cx="1124700" cy="6431700"/>
            <a:chOff x="8217450" y="-781975"/>
            <a:chExt cx="1124700" cy="6431700"/>
          </a:xfrm>
        </p:grpSpPr>
        <p:cxnSp>
          <p:nvCxnSpPr>
            <p:cNvPr id="189" name="Google Shape;189;p19"/>
            <p:cNvCxnSpPr/>
            <p:nvPr/>
          </p:nvCxnSpPr>
          <p:spPr>
            <a:xfrm rot="5400000">
              <a:off x="7864150" y="-105625"/>
              <a:ext cx="2082300" cy="729600"/>
            </a:xfrm>
            <a:prstGeom prst="bentConnector3">
              <a:avLst>
                <a:gd fmla="val 4350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90" name="Google Shape;190;p19"/>
            <p:cNvCxnSpPr/>
            <p:nvPr/>
          </p:nvCxnSpPr>
          <p:spPr>
            <a:xfrm rot="5400000">
              <a:off x="8105550" y="-44125"/>
              <a:ext cx="18666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91" name="Google Shape;191;p19"/>
            <p:cNvCxnSpPr/>
            <p:nvPr/>
          </p:nvCxnSpPr>
          <p:spPr>
            <a:xfrm rot="-5400000">
              <a:off x="7613150" y="4243775"/>
              <a:ext cx="2082300" cy="729600"/>
            </a:xfrm>
            <a:prstGeom prst="bentConnector3">
              <a:avLst>
                <a:gd fmla="val 4350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92" name="Google Shape;192;p19"/>
            <p:cNvCxnSpPr/>
            <p:nvPr/>
          </p:nvCxnSpPr>
          <p:spPr>
            <a:xfrm rot="-5400000">
              <a:off x="7587450" y="4305275"/>
              <a:ext cx="18666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grpSp>
        <p:nvGrpSpPr>
          <p:cNvPr id="193" name="Google Shape;193;p19"/>
          <p:cNvGrpSpPr/>
          <p:nvPr/>
        </p:nvGrpSpPr>
        <p:grpSpPr>
          <a:xfrm>
            <a:off x="8618643" y="1192466"/>
            <a:ext cx="400449" cy="2933146"/>
            <a:chOff x="7553711" y="-2334286"/>
            <a:chExt cx="455625" cy="3337292"/>
          </a:xfrm>
        </p:grpSpPr>
        <p:sp>
          <p:nvSpPr>
            <p:cNvPr id="194" name="Google Shape;194;p19"/>
            <p:cNvSpPr/>
            <p:nvPr/>
          </p:nvSpPr>
          <p:spPr>
            <a:xfrm>
              <a:off x="7728940" y="-1977361"/>
              <a:ext cx="280396" cy="280396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7766124" y="796950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7553711" y="-2334286"/>
              <a:ext cx="151325" cy="15132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9" name="Google Shape;199;p20"/>
          <p:cNvSpPr txBox="1"/>
          <p:nvPr>
            <p:ph idx="1" type="subTitle"/>
          </p:nvPr>
        </p:nvSpPr>
        <p:spPr>
          <a:xfrm>
            <a:off x="2185575" y="2009825"/>
            <a:ext cx="52491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0" name="Google Shape;200;p20"/>
          <p:cNvSpPr txBox="1"/>
          <p:nvPr>
            <p:ph idx="2" type="subTitle"/>
          </p:nvPr>
        </p:nvSpPr>
        <p:spPr>
          <a:xfrm>
            <a:off x="2185575" y="3459225"/>
            <a:ext cx="52491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1" name="Google Shape;201;p20"/>
          <p:cNvSpPr txBox="1"/>
          <p:nvPr>
            <p:ph idx="3" type="subTitle"/>
          </p:nvPr>
        </p:nvSpPr>
        <p:spPr>
          <a:xfrm>
            <a:off x="2185575" y="1636925"/>
            <a:ext cx="52491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2" name="Google Shape;202;p20"/>
          <p:cNvSpPr txBox="1"/>
          <p:nvPr>
            <p:ph idx="4" type="subTitle"/>
          </p:nvPr>
        </p:nvSpPr>
        <p:spPr>
          <a:xfrm>
            <a:off x="2185575" y="3089325"/>
            <a:ext cx="52491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03" name="Google Shape;203;p20"/>
          <p:cNvGrpSpPr/>
          <p:nvPr/>
        </p:nvGrpSpPr>
        <p:grpSpPr>
          <a:xfrm>
            <a:off x="-215750" y="-592117"/>
            <a:ext cx="9367675" cy="5637900"/>
            <a:chOff x="-215750" y="-592117"/>
            <a:chExt cx="9367675" cy="5637900"/>
          </a:xfrm>
        </p:grpSpPr>
        <p:grpSp>
          <p:nvGrpSpPr>
            <p:cNvPr id="204" name="Google Shape;204;p20"/>
            <p:cNvGrpSpPr/>
            <p:nvPr/>
          </p:nvGrpSpPr>
          <p:grpSpPr>
            <a:xfrm>
              <a:off x="-215750" y="-592117"/>
              <a:ext cx="9215275" cy="5485500"/>
              <a:chOff x="-215750" y="-592117"/>
              <a:chExt cx="9215275" cy="5485500"/>
            </a:xfrm>
          </p:grpSpPr>
          <p:cxnSp>
            <p:nvCxnSpPr>
              <p:cNvPr id="205" name="Google Shape;205;p20"/>
              <p:cNvCxnSpPr/>
              <p:nvPr/>
            </p:nvCxnSpPr>
            <p:spPr>
              <a:xfrm>
                <a:off x="67325" y="-592117"/>
                <a:ext cx="8932200" cy="5485500"/>
              </a:xfrm>
              <a:prstGeom prst="bentConnector3">
                <a:avLst>
                  <a:gd fmla="val 814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06" name="Google Shape;206;p20"/>
              <p:cNvCxnSpPr/>
              <p:nvPr/>
            </p:nvCxnSpPr>
            <p:spPr>
              <a:xfrm>
                <a:off x="-215750" y="165250"/>
                <a:ext cx="9111900" cy="1260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cxnSp>
          <p:nvCxnSpPr>
            <p:cNvPr id="207" name="Google Shape;207;p20"/>
            <p:cNvCxnSpPr/>
            <p:nvPr/>
          </p:nvCxnSpPr>
          <p:spPr>
            <a:xfrm>
              <a:off x="-63350" y="317650"/>
              <a:ext cx="9111900" cy="126000"/>
            </a:xfrm>
            <a:prstGeom prst="bentConnector3">
              <a:avLst>
                <a:gd fmla="val 46942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08" name="Google Shape;208;p20"/>
            <p:cNvCxnSpPr/>
            <p:nvPr/>
          </p:nvCxnSpPr>
          <p:spPr>
            <a:xfrm>
              <a:off x="219725" y="-439717"/>
              <a:ext cx="8932200" cy="5485500"/>
            </a:xfrm>
            <a:prstGeom prst="bentConnector3">
              <a:avLst>
                <a:gd fmla="val 81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grpSp>
        <p:nvGrpSpPr>
          <p:cNvPr id="209" name="Google Shape;209;p20"/>
          <p:cNvGrpSpPr/>
          <p:nvPr/>
        </p:nvGrpSpPr>
        <p:grpSpPr>
          <a:xfrm>
            <a:off x="8430781" y="-10172"/>
            <a:ext cx="568753" cy="4875332"/>
            <a:chOff x="8430781" y="-10172"/>
            <a:chExt cx="568753" cy="4875332"/>
          </a:xfrm>
        </p:grpSpPr>
        <p:grpSp>
          <p:nvGrpSpPr>
            <p:cNvPr id="210" name="Google Shape;210;p20"/>
            <p:cNvGrpSpPr/>
            <p:nvPr/>
          </p:nvGrpSpPr>
          <p:grpSpPr>
            <a:xfrm>
              <a:off x="8576588" y="4496315"/>
              <a:ext cx="422946" cy="368845"/>
              <a:chOff x="8576588" y="4496315"/>
              <a:chExt cx="422946" cy="368845"/>
            </a:xfrm>
          </p:grpSpPr>
          <p:sp>
            <p:nvSpPr>
              <p:cNvPr id="211" name="Google Shape;211;p20"/>
              <p:cNvSpPr/>
              <p:nvPr/>
            </p:nvSpPr>
            <p:spPr>
              <a:xfrm rot="-5400000">
                <a:off x="8576580" y="4720848"/>
                <a:ext cx="144320" cy="144304"/>
              </a:xfrm>
              <a:custGeom>
                <a:rect b="b" l="l" r="r" t="t"/>
                <a:pathLst>
                  <a:path extrusionOk="0" h="3298" w="3298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20"/>
              <p:cNvSpPr/>
              <p:nvPr/>
            </p:nvSpPr>
            <p:spPr>
              <a:xfrm rot="-5400000">
                <a:off x="8775019" y="4496328"/>
                <a:ext cx="224528" cy="224503"/>
              </a:xfrm>
              <a:custGeom>
                <a:rect b="b" l="l" r="r" t="t"/>
                <a:pathLst>
                  <a:path extrusionOk="0" h="3298" w="3298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" name="Google Shape;213;p20"/>
            <p:cNvGrpSpPr/>
            <p:nvPr/>
          </p:nvGrpSpPr>
          <p:grpSpPr>
            <a:xfrm>
              <a:off x="8430781" y="-10172"/>
              <a:ext cx="290111" cy="925970"/>
              <a:chOff x="8430781" y="3939190"/>
              <a:chExt cx="290111" cy="925970"/>
            </a:xfrm>
          </p:grpSpPr>
          <p:sp>
            <p:nvSpPr>
              <p:cNvPr id="214" name="Google Shape;214;p20"/>
              <p:cNvSpPr/>
              <p:nvPr/>
            </p:nvSpPr>
            <p:spPr>
              <a:xfrm rot="-5400000">
                <a:off x="8576580" y="4720848"/>
                <a:ext cx="144320" cy="144304"/>
              </a:xfrm>
              <a:custGeom>
                <a:rect b="b" l="l" r="r" t="t"/>
                <a:pathLst>
                  <a:path extrusionOk="0" h="3298" w="3298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20"/>
              <p:cNvSpPr/>
              <p:nvPr/>
            </p:nvSpPr>
            <p:spPr>
              <a:xfrm rot="-5400000">
                <a:off x="8430769" y="3939203"/>
                <a:ext cx="224528" cy="224503"/>
              </a:xfrm>
              <a:custGeom>
                <a:rect b="b" l="l" r="r" t="t"/>
                <a:pathLst>
                  <a:path extrusionOk="0" h="3298" w="3298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/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3"/>
          <p:cNvSpPr txBox="1"/>
          <p:nvPr>
            <p:ph hasCustomPrompt="1"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" name="Google Shape;29;p3"/>
          <p:cNvGrpSpPr/>
          <p:nvPr/>
        </p:nvGrpSpPr>
        <p:grpSpPr>
          <a:xfrm>
            <a:off x="140000" y="188300"/>
            <a:ext cx="580000" cy="6094500"/>
            <a:chOff x="140000" y="188300"/>
            <a:chExt cx="580000" cy="6094500"/>
          </a:xfrm>
        </p:grpSpPr>
        <p:cxnSp>
          <p:nvCxnSpPr>
            <p:cNvPr id="30" name="Google Shape;30;p3"/>
            <p:cNvCxnSpPr/>
            <p:nvPr/>
          </p:nvCxnSpPr>
          <p:spPr>
            <a:xfrm rot="-5400000">
              <a:off x="-522000" y="4271050"/>
              <a:ext cx="2018700" cy="465300"/>
            </a:xfrm>
            <a:prstGeom prst="bentConnector2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31" name="Google Shape;31;p3"/>
            <p:cNvCxnSpPr/>
            <p:nvPr/>
          </p:nvCxnSpPr>
          <p:spPr>
            <a:xfrm rot="-5400000">
              <a:off x="-2575525" y="3200000"/>
              <a:ext cx="6094500" cy="71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32" name="Google Shape;32;p3"/>
            <p:cNvCxnSpPr/>
            <p:nvPr/>
          </p:nvCxnSpPr>
          <p:spPr>
            <a:xfrm rot="-5400000">
              <a:off x="-1584400" y="3258800"/>
              <a:ext cx="3657300" cy="208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8" name="Google Shape;218;p21"/>
          <p:cNvSpPr txBox="1"/>
          <p:nvPr>
            <p:ph idx="1" type="subTitle"/>
          </p:nvPr>
        </p:nvSpPr>
        <p:spPr>
          <a:xfrm>
            <a:off x="946900" y="1391225"/>
            <a:ext cx="3655800" cy="27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" name="Google Shape;219;p21"/>
          <p:cNvSpPr txBox="1"/>
          <p:nvPr>
            <p:ph idx="2" type="subTitle"/>
          </p:nvPr>
        </p:nvSpPr>
        <p:spPr>
          <a:xfrm>
            <a:off x="4768200" y="1391225"/>
            <a:ext cx="3655800" cy="27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21"/>
          <p:cNvGrpSpPr/>
          <p:nvPr/>
        </p:nvGrpSpPr>
        <p:grpSpPr>
          <a:xfrm>
            <a:off x="151350" y="-3269025"/>
            <a:ext cx="9343200" cy="7939700"/>
            <a:chOff x="151350" y="-3269025"/>
            <a:chExt cx="9343200" cy="7939700"/>
          </a:xfrm>
        </p:grpSpPr>
        <p:cxnSp>
          <p:nvCxnSpPr>
            <p:cNvPr id="221" name="Google Shape;221;p21"/>
            <p:cNvCxnSpPr/>
            <p:nvPr/>
          </p:nvCxnSpPr>
          <p:spPr>
            <a:xfrm rot="5400000">
              <a:off x="7864150" y="-105625"/>
              <a:ext cx="2082300" cy="729600"/>
            </a:xfrm>
            <a:prstGeom prst="bentConnector3">
              <a:avLst>
                <a:gd fmla="val 4350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22" name="Google Shape;222;p21"/>
            <p:cNvCxnSpPr/>
            <p:nvPr/>
          </p:nvCxnSpPr>
          <p:spPr>
            <a:xfrm rot="5400000">
              <a:off x="8105550" y="-44125"/>
              <a:ext cx="18666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23" name="Google Shape;223;p21"/>
            <p:cNvCxnSpPr/>
            <p:nvPr/>
          </p:nvCxnSpPr>
          <p:spPr>
            <a:xfrm flipH="1" rot="-5400000">
              <a:off x="6680600" y="1389250"/>
              <a:ext cx="3956400" cy="30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24" name="Google Shape;224;p21"/>
            <p:cNvCxnSpPr/>
            <p:nvPr/>
          </p:nvCxnSpPr>
          <p:spPr>
            <a:xfrm rot="5400000">
              <a:off x="6559050" y="1735175"/>
              <a:ext cx="5192400" cy="678600"/>
            </a:xfrm>
            <a:prstGeom prst="bentConnector3">
              <a:avLst>
                <a:gd fmla="val 3546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25" name="Google Shape;225;p21"/>
            <p:cNvCxnSpPr/>
            <p:nvPr/>
          </p:nvCxnSpPr>
          <p:spPr>
            <a:xfrm rot="5400000">
              <a:off x="-1267400" y="-1712325"/>
              <a:ext cx="3789900" cy="676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26" name="Google Shape;226;p21"/>
            <p:cNvCxnSpPr/>
            <p:nvPr/>
          </p:nvCxnSpPr>
          <p:spPr>
            <a:xfrm rot="5400000">
              <a:off x="-1476000" y="-1533825"/>
              <a:ext cx="4141200" cy="886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27" name="Google Shape;227;p21"/>
            <p:cNvCxnSpPr/>
            <p:nvPr/>
          </p:nvCxnSpPr>
          <p:spPr>
            <a:xfrm flipH="1" rot="-5400000">
              <a:off x="-1623700" y="-1097800"/>
              <a:ext cx="3956400" cy="30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28" name="Google Shape;228;p21"/>
            <p:cNvCxnSpPr/>
            <p:nvPr/>
          </p:nvCxnSpPr>
          <p:spPr>
            <a:xfrm rot="5400000">
              <a:off x="-1745250" y="-751875"/>
              <a:ext cx="5192400" cy="678600"/>
            </a:xfrm>
            <a:prstGeom prst="bentConnector3">
              <a:avLst>
                <a:gd fmla="val 3546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grpSp>
        <p:nvGrpSpPr>
          <p:cNvPr id="229" name="Google Shape;229;p21"/>
          <p:cNvGrpSpPr/>
          <p:nvPr/>
        </p:nvGrpSpPr>
        <p:grpSpPr>
          <a:xfrm>
            <a:off x="151475" y="1703025"/>
            <a:ext cx="8644525" cy="3344075"/>
            <a:chOff x="151475" y="1703025"/>
            <a:chExt cx="8644525" cy="3344075"/>
          </a:xfrm>
        </p:grpSpPr>
        <p:sp>
          <p:nvSpPr>
            <p:cNvPr id="230" name="Google Shape;230;p21"/>
            <p:cNvSpPr/>
            <p:nvPr/>
          </p:nvSpPr>
          <p:spPr>
            <a:xfrm>
              <a:off x="151475" y="1703025"/>
              <a:ext cx="183600" cy="18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335075" y="2612825"/>
              <a:ext cx="83400" cy="8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235000" y="2880000"/>
              <a:ext cx="183600" cy="18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3" name="Google Shape;233;p21"/>
            <p:cNvSpPr/>
            <p:nvPr/>
          </p:nvSpPr>
          <p:spPr>
            <a:xfrm>
              <a:off x="335075" y="3371175"/>
              <a:ext cx="83400" cy="8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8612400" y="4863500"/>
              <a:ext cx="183600" cy="18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 txBox="1"/>
          <p:nvPr>
            <p:ph idx="1" type="subTitle"/>
          </p:nvPr>
        </p:nvSpPr>
        <p:spPr>
          <a:xfrm>
            <a:off x="937700" y="3138773"/>
            <a:ext cx="21753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2"/>
          <p:cNvSpPr txBox="1"/>
          <p:nvPr>
            <p:ph idx="2" type="subTitle"/>
          </p:nvPr>
        </p:nvSpPr>
        <p:spPr>
          <a:xfrm>
            <a:off x="3484422" y="3138773"/>
            <a:ext cx="21753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22"/>
          <p:cNvSpPr txBox="1"/>
          <p:nvPr>
            <p:ph idx="3" type="subTitle"/>
          </p:nvPr>
        </p:nvSpPr>
        <p:spPr>
          <a:xfrm>
            <a:off x="6031150" y="3138773"/>
            <a:ext cx="21753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0" name="Google Shape;240;p22"/>
          <p:cNvSpPr txBox="1"/>
          <p:nvPr>
            <p:ph idx="4" type="subTitle"/>
          </p:nvPr>
        </p:nvSpPr>
        <p:spPr>
          <a:xfrm>
            <a:off x="937700" y="2828225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1" name="Google Shape;241;p22"/>
          <p:cNvSpPr txBox="1"/>
          <p:nvPr>
            <p:ph idx="5" type="subTitle"/>
          </p:nvPr>
        </p:nvSpPr>
        <p:spPr>
          <a:xfrm>
            <a:off x="3484422" y="2828225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2" name="Google Shape;242;p22"/>
          <p:cNvSpPr txBox="1"/>
          <p:nvPr>
            <p:ph idx="6" type="subTitle"/>
          </p:nvPr>
        </p:nvSpPr>
        <p:spPr>
          <a:xfrm>
            <a:off x="6031150" y="2828225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43" name="Google Shape;243;p22"/>
          <p:cNvGrpSpPr/>
          <p:nvPr/>
        </p:nvGrpSpPr>
        <p:grpSpPr>
          <a:xfrm>
            <a:off x="4047014" y="42573"/>
            <a:ext cx="4967892" cy="427565"/>
            <a:chOff x="4047014" y="42573"/>
            <a:chExt cx="4967892" cy="427565"/>
          </a:xfrm>
        </p:grpSpPr>
        <p:sp>
          <p:nvSpPr>
            <p:cNvPr id="244" name="Google Shape;244;p22"/>
            <p:cNvSpPr/>
            <p:nvPr/>
          </p:nvSpPr>
          <p:spPr>
            <a:xfrm rot="-5400000">
              <a:off x="4047014" y="223696"/>
              <a:ext cx="246441" cy="246441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2"/>
            <p:cNvSpPr/>
            <p:nvPr/>
          </p:nvSpPr>
          <p:spPr>
            <a:xfrm rot="-5400000">
              <a:off x="5047357" y="42573"/>
              <a:ext cx="181108" cy="181108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 rot="-5400000">
              <a:off x="8881913" y="280415"/>
              <a:ext cx="132993" cy="132993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" name="Google Shape;247;p22"/>
          <p:cNvGrpSpPr/>
          <p:nvPr/>
        </p:nvGrpSpPr>
        <p:grpSpPr>
          <a:xfrm>
            <a:off x="-491175" y="145189"/>
            <a:ext cx="10284997" cy="4769636"/>
            <a:chOff x="-491175" y="145189"/>
            <a:chExt cx="10284997" cy="4769636"/>
          </a:xfrm>
        </p:grpSpPr>
        <p:cxnSp>
          <p:nvCxnSpPr>
            <p:cNvPr id="248" name="Google Shape;248;p22"/>
            <p:cNvCxnSpPr/>
            <p:nvPr/>
          </p:nvCxnSpPr>
          <p:spPr>
            <a:xfrm rot="10800000">
              <a:off x="4978547" y="271239"/>
              <a:ext cx="4686900" cy="546300"/>
            </a:xfrm>
            <a:prstGeom prst="bentConnector3">
              <a:avLst>
                <a:gd fmla="val 18882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49" name="Google Shape;249;p22"/>
            <p:cNvCxnSpPr/>
            <p:nvPr/>
          </p:nvCxnSpPr>
          <p:spPr>
            <a:xfrm rot="10800000">
              <a:off x="5653822" y="145189"/>
              <a:ext cx="4140000" cy="606600"/>
            </a:xfrm>
            <a:prstGeom prst="bentConnector3">
              <a:avLst>
                <a:gd fmla="val 32793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50" name="Google Shape;250;p22"/>
            <p:cNvCxnSpPr/>
            <p:nvPr/>
          </p:nvCxnSpPr>
          <p:spPr>
            <a:xfrm>
              <a:off x="-491175" y="4640850"/>
              <a:ext cx="8531100" cy="2139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51" name="Google Shape;251;p22"/>
            <p:cNvCxnSpPr/>
            <p:nvPr/>
          </p:nvCxnSpPr>
          <p:spPr>
            <a:xfrm>
              <a:off x="-399350" y="4560525"/>
              <a:ext cx="6630600" cy="354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3"/>
          <p:cNvSpPr txBox="1"/>
          <p:nvPr>
            <p:ph idx="1" type="subTitle"/>
          </p:nvPr>
        </p:nvSpPr>
        <p:spPr>
          <a:xfrm>
            <a:off x="937700" y="3701348"/>
            <a:ext cx="21753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23"/>
          <p:cNvSpPr txBox="1"/>
          <p:nvPr>
            <p:ph idx="2" type="subTitle"/>
          </p:nvPr>
        </p:nvSpPr>
        <p:spPr>
          <a:xfrm>
            <a:off x="3484422" y="3701348"/>
            <a:ext cx="21753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23"/>
          <p:cNvSpPr txBox="1"/>
          <p:nvPr>
            <p:ph idx="3" type="subTitle"/>
          </p:nvPr>
        </p:nvSpPr>
        <p:spPr>
          <a:xfrm>
            <a:off x="6031150" y="3701348"/>
            <a:ext cx="21753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7" name="Google Shape;257;p23"/>
          <p:cNvSpPr txBox="1"/>
          <p:nvPr>
            <p:ph idx="4" type="subTitle"/>
          </p:nvPr>
        </p:nvSpPr>
        <p:spPr>
          <a:xfrm>
            <a:off x="937700" y="3390800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8" name="Google Shape;258;p23"/>
          <p:cNvSpPr txBox="1"/>
          <p:nvPr>
            <p:ph idx="5" type="subTitle"/>
          </p:nvPr>
        </p:nvSpPr>
        <p:spPr>
          <a:xfrm>
            <a:off x="3484422" y="3390800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9" name="Google Shape;259;p23"/>
          <p:cNvSpPr txBox="1"/>
          <p:nvPr>
            <p:ph idx="6" type="subTitle"/>
          </p:nvPr>
        </p:nvSpPr>
        <p:spPr>
          <a:xfrm>
            <a:off x="6031150" y="3390800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60" name="Google Shape;260;p23"/>
          <p:cNvGrpSpPr/>
          <p:nvPr/>
        </p:nvGrpSpPr>
        <p:grpSpPr>
          <a:xfrm>
            <a:off x="8577868" y="74717"/>
            <a:ext cx="605875" cy="4412242"/>
            <a:chOff x="8577868" y="74717"/>
            <a:chExt cx="605875" cy="4412242"/>
          </a:xfrm>
        </p:grpSpPr>
        <p:sp>
          <p:nvSpPr>
            <p:cNvPr id="261" name="Google Shape;261;p23"/>
            <p:cNvSpPr/>
            <p:nvPr/>
          </p:nvSpPr>
          <p:spPr>
            <a:xfrm>
              <a:off x="8937302" y="74717"/>
              <a:ext cx="246441" cy="246441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8577884" y="2792122"/>
              <a:ext cx="181108" cy="181108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8577868" y="4353966"/>
              <a:ext cx="132993" cy="132993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" name="Google Shape;264;p23"/>
          <p:cNvGrpSpPr/>
          <p:nvPr/>
        </p:nvGrpSpPr>
        <p:grpSpPr>
          <a:xfrm>
            <a:off x="8264950" y="539225"/>
            <a:ext cx="672350" cy="4815275"/>
            <a:chOff x="8264950" y="539225"/>
            <a:chExt cx="672350" cy="4815275"/>
          </a:xfrm>
        </p:grpSpPr>
        <p:cxnSp>
          <p:nvCxnSpPr>
            <p:cNvPr id="265" name="Google Shape;265;p23"/>
            <p:cNvCxnSpPr/>
            <p:nvPr/>
          </p:nvCxnSpPr>
          <p:spPr>
            <a:xfrm rot="-5400000">
              <a:off x="6194650" y="2609525"/>
              <a:ext cx="4686900" cy="546300"/>
            </a:xfrm>
            <a:prstGeom prst="bentConnector3">
              <a:avLst>
                <a:gd fmla="val 9059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66" name="Google Shape;266;p23"/>
            <p:cNvCxnSpPr/>
            <p:nvPr/>
          </p:nvCxnSpPr>
          <p:spPr>
            <a:xfrm rot="-5400000">
              <a:off x="6564000" y="2981200"/>
              <a:ext cx="4140000" cy="606600"/>
            </a:xfrm>
            <a:prstGeom prst="bentConnector3">
              <a:avLst>
                <a:gd fmla="val 9476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9" name="Google Shape;269;p24"/>
          <p:cNvSpPr txBox="1"/>
          <p:nvPr>
            <p:ph idx="1" type="subTitle"/>
          </p:nvPr>
        </p:nvSpPr>
        <p:spPr>
          <a:xfrm>
            <a:off x="1967648" y="2084667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24"/>
          <p:cNvSpPr txBox="1"/>
          <p:nvPr>
            <p:ph idx="2" type="subTitle"/>
          </p:nvPr>
        </p:nvSpPr>
        <p:spPr>
          <a:xfrm>
            <a:off x="5198152" y="2084667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24"/>
          <p:cNvSpPr txBox="1"/>
          <p:nvPr>
            <p:ph idx="3" type="subTitle"/>
          </p:nvPr>
        </p:nvSpPr>
        <p:spPr>
          <a:xfrm>
            <a:off x="1967648" y="3518067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24"/>
          <p:cNvSpPr txBox="1"/>
          <p:nvPr>
            <p:ph idx="4" type="subTitle"/>
          </p:nvPr>
        </p:nvSpPr>
        <p:spPr>
          <a:xfrm>
            <a:off x="5198152" y="3518067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24"/>
          <p:cNvSpPr txBox="1"/>
          <p:nvPr>
            <p:ph idx="5" type="subTitle"/>
          </p:nvPr>
        </p:nvSpPr>
        <p:spPr>
          <a:xfrm>
            <a:off x="1967648" y="1778725"/>
            <a:ext cx="19782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4" name="Google Shape;274;p24"/>
          <p:cNvSpPr txBox="1"/>
          <p:nvPr>
            <p:ph idx="6" type="subTitle"/>
          </p:nvPr>
        </p:nvSpPr>
        <p:spPr>
          <a:xfrm>
            <a:off x="5198150" y="1778725"/>
            <a:ext cx="19782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5" name="Google Shape;275;p24"/>
          <p:cNvSpPr txBox="1"/>
          <p:nvPr>
            <p:ph idx="7" type="subTitle"/>
          </p:nvPr>
        </p:nvSpPr>
        <p:spPr>
          <a:xfrm>
            <a:off x="1967648" y="3212175"/>
            <a:ext cx="19782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6" name="Google Shape;276;p24"/>
          <p:cNvSpPr txBox="1"/>
          <p:nvPr>
            <p:ph idx="8" type="subTitle"/>
          </p:nvPr>
        </p:nvSpPr>
        <p:spPr>
          <a:xfrm>
            <a:off x="5198150" y="3212175"/>
            <a:ext cx="19782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77" name="Google Shape;277;p24"/>
          <p:cNvGrpSpPr/>
          <p:nvPr/>
        </p:nvGrpSpPr>
        <p:grpSpPr>
          <a:xfrm>
            <a:off x="184960" y="-914261"/>
            <a:ext cx="8511650" cy="5875100"/>
            <a:chOff x="184960" y="-914261"/>
            <a:chExt cx="8511650" cy="5875100"/>
          </a:xfrm>
        </p:grpSpPr>
        <p:cxnSp>
          <p:nvCxnSpPr>
            <p:cNvPr id="278" name="Google Shape;278;p24"/>
            <p:cNvCxnSpPr/>
            <p:nvPr/>
          </p:nvCxnSpPr>
          <p:spPr>
            <a:xfrm rot="5400000">
              <a:off x="-1759290" y="1284414"/>
              <a:ext cx="4686900" cy="546300"/>
            </a:xfrm>
            <a:prstGeom prst="bentConnector3">
              <a:avLst>
                <a:gd fmla="val 18882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79" name="Google Shape;279;p24"/>
            <p:cNvCxnSpPr/>
            <p:nvPr/>
          </p:nvCxnSpPr>
          <p:spPr>
            <a:xfrm rot="5400000">
              <a:off x="-1581740" y="852439"/>
              <a:ext cx="4140000" cy="606600"/>
            </a:xfrm>
            <a:prstGeom prst="bentConnector3">
              <a:avLst>
                <a:gd fmla="val 32793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80" name="Google Shape;280;p24"/>
            <p:cNvCxnSpPr/>
            <p:nvPr/>
          </p:nvCxnSpPr>
          <p:spPr>
            <a:xfrm rot="5400000">
              <a:off x="5885760" y="2149989"/>
              <a:ext cx="5112900" cy="5088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81" name="Google Shape;281;p24"/>
            <p:cNvCxnSpPr/>
            <p:nvPr/>
          </p:nvCxnSpPr>
          <p:spPr>
            <a:xfrm rot="5400000">
              <a:off x="5659460" y="1671214"/>
              <a:ext cx="5112900" cy="5088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grpSp>
        <p:nvGrpSpPr>
          <p:cNvPr id="282" name="Google Shape;282;p24"/>
          <p:cNvGrpSpPr/>
          <p:nvPr/>
        </p:nvGrpSpPr>
        <p:grpSpPr>
          <a:xfrm>
            <a:off x="4047014" y="27379"/>
            <a:ext cx="4845881" cy="3896497"/>
            <a:chOff x="4047014" y="27379"/>
            <a:chExt cx="4845881" cy="3896497"/>
          </a:xfrm>
        </p:grpSpPr>
        <p:sp>
          <p:nvSpPr>
            <p:cNvPr id="283" name="Google Shape;283;p24"/>
            <p:cNvSpPr/>
            <p:nvPr/>
          </p:nvSpPr>
          <p:spPr>
            <a:xfrm rot="-5400000">
              <a:off x="4047014" y="223696"/>
              <a:ext cx="246441" cy="246441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4"/>
            <p:cNvSpPr/>
            <p:nvPr/>
          </p:nvSpPr>
          <p:spPr>
            <a:xfrm rot="-5400000">
              <a:off x="8470281" y="3727561"/>
              <a:ext cx="196332" cy="196299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4"/>
            <p:cNvSpPr/>
            <p:nvPr/>
          </p:nvSpPr>
          <p:spPr>
            <a:xfrm rot="-5400000">
              <a:off x="8641534" y="2927466"/>
              <a:ext cx="251378" cy="25134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 rot="-5400000">
              <a:off x="4391516" y="27388"/>
              <a:ext cx="156245" cy="156228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4"/>
            <p:cNvSpPr/>
            <p:nvPr/>
          </p:nvSpPr>
          <p:spPr>
            <a:xfrm rot="-5400000">
              <a:off x="8470291" y="2624037"/>
              <a:ext cx="161895" cy="161879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0" name="Google Shape;290;p25"/>
          <p:cNvSpPr txBox="1"/>
          <p:nvPr>
            <p:ph idx="1" type="subTitle"/>
          </p:nvPr>
        </p:nvSpPr>
        <p:spPr>
          <a:xfrm>
            <a:off x="974900" y="2116975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5"/>
          <p:cNvSpPr txBox="1"/>
          <p:nvPr>
            <p:ph idx="2" type="subTitle"/>
          </p:nvPr>
        </p:nvSpPr>
        <p:spPr>
          <a:xfrm>
            <a:off x="3578947" y="2116975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25"/>
          <p:cNvSpPr txBox="1"/>
          <p:nvPr>
            <p:ph idx="3" type="subTitle"/>
          </p:nvPr>
        </p:nvSpPr>
        <p:spPr>
          <a:xfrm>
            <a:off x="974900" y="3931375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5"/>
          <p:cNvSpPr txBox="1"/>
          <p:nvPr>
            <p:ph idx="4" type="subTitle"/>
          </p:nvPr>
        </p:nvSpPr>
        <p:spPr>
          <a:xfrm>
            <a:off x="3578947" y="3931375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5"/>
          <p:cNvSpPr txBox="1"/>
          <p:nvPr>
            <p:ph idx="5" type="subTitle"/>
          </p:nvPr>
        </p:nvSpPr>
        <p:spPr>
          <a:xfrm>
            <a:off x="6183000" y="2116975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5"/>
          <p:cNvSpPr txBox="1"/>
          <p:nvPr>
            <p:ph idx="6" type="subTitle"/>
          </p:nvPr>
        </p:nvSpPr>
        <p:spPr>
          <a:xfrm>
            <a:off x="6183000" y="3931375"/>
            <a:ext cx="19860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5"/>
          <p:cNvSpPr txBox="1"/>
          <p:nvPr>
            <p:ph idx="7" type="subTitle"/>
          </p:nvPr>
        </p:nvSpPr>
        <p:spPr>
          <a:xfrm>
            <a:off x="974900" y="1908247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97" name="Google Shape;297;p25"/>
          <p:cNvSpPr txBox="1"/>
          <p:nvPr>
            <p:ph idx="8" type="subTitle"/>
          </p:nvPr>
        </p:nvSpPr>
        <p:spPr>
          <a:xfrm>
            <a:off x="3578947" y="1908247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98" name="Google Shape;298;p25"/>
          <p:cNvSpPr txBox="1"/>
          <p:nvPr>
            <p:ph idx="9" type="subTitle"/>
          </p:nvPr>
        </p:nvSpPr>
        <p:spPr>
          <a:xfrm>
            <a:off x="974900" y="3722672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99" name="Google Shape;299;p25"/>
          <p:cNvSpPr txBox="1"/>
          <p:nvPr>
            <p:ph idx="13" type="subTitle"/>
          </p:nvPr>
        </p:nvSpPr>
        <p:spPr>
          <a:xfrm>
            <a:off x="3578947" y="3722672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00" name="Google Shape;300;p25"/>
          <p:cNvSpPr txBox="1"/>
          <p:nvPr>
            <p:ph idx="14" type="subTitle"/>
          </p:nvPr>
        </p:nvSpPr>
        <p:spPr>
          <a:xfrm>
            <a:off x="6183000" y="1908247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01" name="Google Shape;301;p25"/>
          <p:cNvSpPr txBox="1"/>
          <p:nvPr>
            <p:ph idx="15" type="subTitle"/>
          </p:nvPr>
        </p:nvSpPr>
        <p:spPr>
          <a:xfrm>
            <a:off x="6183000" y="3722672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302" name="Google Shape;302;p25"/>
          <p:cNvGrpSpPr/>
          <p:nvPr/>
        </p:nvGrpSpPr>
        <p:grpSpPr>
          <a:xfrm>
            <a:off x="378100" y="-216500"/>
            <a:ext cx="8131200" cy="5239200"/>
            <a:chOff x="378100" y="-216500"/>
            <a:chExt cx="8131200" cy="5239200"/>
          </a:xfrm>
        </p:grpSpPr>
        <p:cxnSp>
          <p:nvCxnSpPr>
            <p:cNvPr id="303" name="Google Shape;303;p25"/>
            <p:cNvCxnSpPr/>
            <p:nvPr/>
          </p:nvCxnSpPr>
          <p:spPr>
            <a:xfrm>
              <a:off x="378100" y="-216500"/>
              <a:ext cx="5878500" cy="5155800"/>
            </a:xfrm>
            <a:prstGeom prst="bentConnector3">
              <a:avLst>
                <a:gd fmla="val -366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304" name="Google Shape;304;p25"/>
            <p:cNvCxnSpPr/>
            <p:nvPr/>
          </p:nvCxnSpPr>
          <p:spPr>
            <a:xfrm>
              <a:off x="530500" y="-64100"/>
              <a:ext cx="7978800" cy="5086800"/>
            </a:xfrm>
            <a:prstGeom prst="bentConnector3">
              <a:avLst>
                <a:gd fmla="val -97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grpSp>
        <p:nvGrpSpPr>
          <p:cNvPr id="305" name="Google Shape;305;p25"/>
          <p:cNvGrpSpPr/>
          <p:nvPr/>
        </p:nvGrpSpPr>
        <p:grpSpPr>
          <a:xfrm rot="-5400000">
            <a:off x="8411975" y="4406800"/>
            <a:ext cx="882599" cy="403555"/>
            <a:chOff x="7884075" y="238975"/>
            <a:chExt cx="882599" cy="403555"/>
          </a:xfrm>
        </p:grpSpPr>
        <p:sp>
          <p:nvSpPr>
            <p:cNvPr id="306" name="Google Shape;306;p25"/>
            <p:cNvSpPr/>
            <p:nvPr/>
          </p:nvSpPr>
          <p:spPr>
            <a:xfrm>
              <a:off x="8255437" y="436475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5"/>
            <p:cNvSpPr/>
            <p:nvPr/>
          </p:nvSpPr>
          <p:spPr>
            <a:xfrm>
              <a:off x="7884075" y="238975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5"/>
            <p:cNvSpPr/>
            <p:nvPr/>
          </p:nvSpPr>
          <p:spPr>
            <a:xfrm>
              <a:off x="8626800" y="378850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6"/>
          <p:cNvSpPr txBox="1"/>
          <p:nvPr>
            <p:ph hasCustomPrompt="1" type="title"/>
          </p:nvPr>
        </p:nvSpPr>
        <p:spPr>
          <a:xfrm>
            <a:off x="2223600" y="748174"/>
            <a:ext cx="4696800" cy="656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1" name="Google Shape;311;p26"/>
          <p:cNvSpPr txBox="1"/>
          <p:nvPr>
            <p:ph idx="1" type="subTitle"/>
          </p:nvPr>
        </p:nvSpPr>
        <p:spPr>
          <a:xfrm>
            <a:off x="2223600" y="1441695"/>
            <a:ext cx="4696800" cy="365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accent5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2" name="Google Shape;312;p26"/>
          <p:cNvSpPr txBox="1"/>
          <p:nvPr>
            <p:ph hasCustomPrompt="1" idx="2" type="title"/>
          </p:nvPr>
        </p:nvSpPr>
        <p:spPr>
          <a:xfrm>
            <a:off x="2223600" y="2044979"/>
            <a:ext cx="4696800" cy="6585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3" name="Google Shape;313;p26"/>
          <p:cNvSpPr txBox="1"/>
          <p:nvPr>
            <p:ph idx="3" type="subTitle"/>
          </p:nvPr>
        </p:nvSpPr>
        <p:spPr>
          <a:xfrm>
            <a:off x="2223600" y="2740391"/>
            <a:ext cx="4696800" cy="365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accent5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4" name="Google Shape;314;p26"/>
          <p:cNvSpPr txBox="1"/>
          <p:nvPr>
            <p:ph hasCustomPrompt="1" idx="4" type="title"/>
          </p:nvPr>
        </p:nvSpPr>
        <p:spPr>
          <a:xfrm>
            <a:off x="2223600" y="3343583"/>
            <a:ext cx="4696800" cy="6585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5" name="Google Shape;315;p26"/>
          <p:cNvSpPr txBox="1"/>
          <p:nvPr>
            <p:ph idx="5" type="subTitle"/>
          </p:nvPr>
        </p:nvSpPr>
        <p:spPr>
          <a:xfrm>
            <a:off x="2223600" y="4039087"/>
            <a:ext cx="4696800" cy="365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accent5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16" name="Google Shape;316;p26"/>
          <p:cNvGrpSpPr/>
          <p:nvPr/>
        </p:nvGrpSpPr>
        <p:grpSpPr>
          <a:xfrm>
            <a:off x="269722" y="1778"/>
            <a:ext cx="8607902" cy="5090199"/>
            <a:chOff x="269722" y="1778"/>
            <a:chExt cx="8607902" cy="5090199"/>
          </a:xfrm>
        </p:grpSpPr>
        <p:grpSp>
          <p:nvGrpSpPr>
            <p:cNvPr id="317" name="Google Shape;317;p26"/>
            <p:cNvGrpSpPr/>
            <p:nvPr/>
          </p:nvGrpSpPr>
          <p:grpSpPr>
            <a:xfrm rot="-5400000">
              <a:off x="8120892" y="4335245"/>
              <a:ext cx="595437" cy="918027"/>
              <a:chOff x="7884075" y="238975"/>
              <a:chExt cx="595437" cy="918027"/>
            </a:xfrm>
          </p:grpSpPr>
          <p:sp>
            <p:nvSpPr>
              <p:cNvPr id="318" name="Google Shape;318;p26"/>
              <p:cNvSpPr/>
              <p:nvPr/>
            </p:nvSpPr>
            <p:spPr>
              <a:xfrm>
                <a:off x="7884075" y="238975"/>
                <a:ext cx="139874" cy="139874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26"/>
              <p:cNvSpPr/>
              <p:nvPr/>
            </p:nvSpPr>
            <p:spPr>
              <a:xfrm>
                <a:off x="8255441" y="918206"/>
                <a:ext cx="224071" cy="2387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" name="Google Shape;320;p26"/>
            <p:cNvGrpSpPr/>
            <p:nvPr/>
          </p:nvGrpSpPr>
          <p:grpSpPr>
            <a:xfrm rot="-5400000">
              <a:off x="816778" y="-545278"/>
              <a:ext cx="511237" cy="1605349"/>
              <a:chOff x="8255437" y="378850"/>
              <a:chExt cx="511237" cy="1605349"/>
            </a:xfrm>
          </p:grpSpPr>
          <p:sp>
            <p:nvSpPr>
              <p:cNvPr id="321" name="Google Shape;321;p26"/>
              <p:cNvSpPr/>
              <p:nvPr/>
            </p:nvSpPr>
            <p:spPr>
              <a:xfrm>
                <a:off x="8255437" y="436475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6"/>
              <p:cNvSpPr/>
              <p:nvPr/>
            </p:nvSpPr>
            <p:spPr>
              <a:xfrm>
                <a:off x="8288525" y="1844325"/>
                <a:ext cx="139874" cy="139874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6"/>
              <p:cNvSpPr/>
              <p:nvPr/>
            </p:nvSpPr>
            <p:spPr>
              <a:xfrm>
                <a:off x="8626800" y="378850"/>
                <a:ext cx="139874" cy="139874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7"/>
          <p:cNvSpPr txBox="1"/>
          <p:nvPr>
            <p:ph type="title"/>
          </p:nvPr>
        </p:nvSpPr>
        <p:spPr>
          <a:xfrm>
            <a:off x="713264" y="685100"/>
            <a:ext cx="46293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6" name="Google Shape;326;p27"/>
          <p:cNvSpPr txBox="1"/>
          <p:nvPr>
            <p:ph idx="1" type="subTitle"/>
          </p:nvPr>
        </p:nvSpPr>
        <p:spPr>
          <a:xfrm>
            <a:off x="713225" y="1722730"/>
            <a:ext cx="4629300" cy="11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27"/>
          <p:cNvSpPr txBox="1"/>
          <p:nvPr/>
        </p:nvSpPr>
        <p:spPr>
          <a:xfrm>
            <a:off x="713277" y="3611950"/>
            <a:ext cx="46293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2"/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and includes icons by 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2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28" name="Google Shape;328;p27"/>
          <p:cNvGrpSpPr/>
          <p:nvPr/>
        </p:nvGrpSpPr>
        <p:grpSpPr>
          <a:xfrm>
            <a:off x="179243" y="1771891"/>
            <a:ext cx="400449" cy="2933146"/>
            <a:chOff x="7553711" y="-2334286"/>
            <a:chExt cx="455625" cy="3337292"/>
          </a:xfrm>
        </p:grpSpPr>
        <p:sp>
          <p:nvSpPr>
            <p:cNvPr id="329" name="Google Shape;329;p27"/>
            <p:cNvSpPr/>
            <p:nvPr/>
          </p:nvSpPr>
          <p:spPr>
            <a:xfrm>
              <a:off x="7728940" y="-1977361"/>
              <a:ext cx="280396" cy="280396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>
              <a:off x="7766124" y="796950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>
              <a:off x="7553711" y="-2334286"/>
              <a:ext cx="151325" cy="15132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2" name="Google Shape;332;p27"/>
          <p:cNvGrpSpPr/>
          <p:nvPr/>
        </p:nvGrpSpPr>
        <p:grpSpPr>
          <a:xfrm>
            <a:off x="312250" y="-762725"/>
            <a:ext cx="855850" cy="2170900"/>
            <a:chOff x="312250" y="-762725"/>
            <a:chExt cx="855850" cy="2170900"/>
          </a:xfrm>
        </p:grpSpPr>
        <p:cxnSp>
          <p:nvCxnSpPr>
            <p:cNvPr id="333" name="Google Shape;333;p27"/>
            <p:cNvCxnSpPr/>
            <p:nvPr/>
          </p:nvCxnSpPr>
          <p:spPr>
            <a:xfrm rot="5400000">
              <a:off x="-237850" y="2225"/>
              <a:ext cx="2082300" cy="729600"/>
            </a:xfrm>
            <a:prstGeom prst="bentConnector3">
              <a:avLst>
                <a:gd fmla="val 4350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334" name="Google Shape;334;p27"/>
            <p:cNvCxnSpPr/>
            <p:nvPr/>
          </p:nvCxnSpPr>
          <p:spPr>
            <a:xfrm rot="5400000">
              <a:off x="-317750" y="-132725"/>
              <a:ext cx="18666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28"/>
          <p:cNvGrpSpPr/>
          <p:nvPr/>
        </p:nvGrpSpPr>
        <p:grpSpPr>
          <a:xfrm>
            <a:off x="-709225" y="2020450"/>
            <a:ext cx="10403925" cy="4250875"/>
            <a:chOff x="-709225" y="2020450"/>
            <a:chExt cx="10403925" cy="4250875"/>
          </a:xfrm>
        </p:grpSpPr>
        <p:grpSp>
          <p:nvGrpSpPr>
            <p:cNvPr id="337" name="Google Shape;337;p28"/>
            <p:cNvGrpSpPr/>
            <p:nvPr/>
          </p:nvGrpSpPr>
          <p:grpSpPr>
            <a:xfrm>
              <a:off x="176175" y="2459300"/>
              <a:ext cx="418425" cy="3812025"/>
              <a:chOff x="176175" y="2459300"/>
              <a:chExt cx="418425" cy="3812025"/>
            </a:xfrm>
          </p:grpSpPr>
          <p:cxnSp>
            <p:nvCxnSpPr>
              <p:cNvPr id="338" name="Google Shape;338;p28"/>
              <p:cNvCxnSpPr/>
              <p:nvPr/>
            </p:nvCxnSpPr>
            <p:spPr>
              <a:xfrm flipH="1" rot="5400000">
                <a:off x="-1093800" y="3815900"/>
                <a:ext cx="3045000" cy="3318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339" name="Google Shape;339;p28"/>
              <p:cNvCxnSpPr/>
              <p:nvPr/>
            </p:nvCxnSpPr>
            <p:spPr>
              <a:xfrm flipH="1" rot="5400000">
                <a:off x="-1327875" y="4449875"/>
                <a:ext cx="3325500" cy="317400"/>
              </a:xfrm>
              <a:prstGeom prst="bentConnector3">
                <a:avLst>
                  <a:gd fmla="val 64575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340" name="Google Shape;340;p28"/>
            <p:cNvGrpSpPr/>
            <p:nvPr/>
          </p:nvGrpSpPr>
          <p:grpSpPr>
            <a:xfrm>
              <a:off x="-709225" y="4185350"/>
              <a:ext cx="7895400" cy="1976375"/>
              <a:chOff x="-709225" y="4185350"/>
              <a:chExt cx="7895400" cy="1976375"/>
            </a:xfrm>
          </p:grpSpPr>
          <p:cxnSp>
            <p:nvCxnSpPr>
              <p:cNvPr id="341" name="Google Shape;341;p28"/>
              <p:cNvCxnSpPr/>
              <p:nvPr/>
            </p:nvCxnSpPr>
            <p:spPr>
              <a:xfrm flipH="1" rot="10800000">
                <a:off x="-709225" y="4185350"/>
                <a:ext cx="7895400" cy="1147500"/>
              </a:xfrm>
              <a:prstGeom prst="bentConnector3">
                <a:avLst>
                  <a:gd fmla="val 71221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342" name="Google Shape;342;p28"/>
              <p:cNvCxnSpPr/>
              <p:nvPr/>
            </p:nvCxnSpPr>
            <p:spPr>
              <a:xfrm flipH="1" rot="10800000">
                <a:off x="2953025" y="4367125"/>
                <a:ext cx="3567000" cy="1794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343" name="Google Shape;343;p28"/>
            <p:cNvGrpSpPr/>
            <p:nvPr/>
          </p:nvGrpSpPr>
          <p:grpSpPr>
            <a:xfrm>
              <a:off x="8878450" y="2020450"/>
              <a:ext cx="816250" cy="2568900"/>
              <a:chOff x="8878450" y="2020450"/>
              <a:chExt cx="816250" cy="2568900"/>
            </a:xfrm>
          </p:grpSpPr>
          <p:cxnSp>
            <p:nvCxnSpPr>
              <p:cNvPr id="344" name="Google Shape;344;p28"/>
              <p:cNvCxnSpPr/>
              <p:nvPr/>
            </p:nvCxnSpPr>
            <p:spPr>
              <a:xfrm rot="5400000">
                <a:off x="7933150" y="2965750"/>
                <a:ext cx="2568900" cy="678300"/>
              </a:xfrm>
              <a:prstGeom prst="bentConnector3">
                <a:avLst>
                  <a:gd fmla="val 4494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345" name="Google Shape;345;p28"/>
              <p:cNvCxnSpPr/>
              <p:nvPr/>
            </p:nvCxnSpPr>
            <p:spPr>
              <a:xfrm rot="5400000">
                <a:off x="8288750" y="2779400"/>
                <a:ext cx="2082300" cy="729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346" name="Google Shape;346;p28"/>
          <p:cNvGrpSpPr/>
          <p:nvPr/>
        </p:nvGrpSpPr>
        <p:grpSpPr>
          <a:xfrm>
            <a:off x="84278" y="2240873"/>
            <a:ext cx="8837445" cy="2718104"/>
            <a:chOff x="84278" y="2240873"/>
            <a:chExt cx="8837445" cy="2718104"/>
          </a:xfrm>
        </p:grpSpPr>
        <p:sp>
          <p:nvSpPr>
            <p:cNvPr id="347" name="Google Shape;347;p28"/>
            <p:cNvSpPr/>
            <p:nvPr/>
          </p:nvSpPr>
          <p:spPr>
            <a:xfrm>
              <a:off x="84278" y="2240873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>
              <a:off x="8777403" y="4814673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29"/>
          <p:cNvGrpSpPr/>
          <p:nvPr/>
        </p:nvGrpSpPr>
        <p:grpSpPr>
          <a:xfrm>
            <a:off x="140000" y="188300"/>
            <a:ext cx="580000" cy="6094500"/>
            <a:chOff x="140000" y="188300"/>
            <a:chExt cx="580000" cy="6094500"/>
          </a:xfrm>
        </p:grpSpPr>
        <p:cxnSp>
          <p:nvCxnSpPr>
            <p:cNvPr id="351" name="Google Shape;351;p29"/>
            <p:cNvCxnSpPr/>
            <p:nvPr/>
          </p:nvCxnSpPr>
          <p:spPr>
            <a:xfrm rot="-5400000">
              <a:off x="-522000" y="4271050"/>
              <a:ext cx="2018700" cy="465300"/>
            </a:xfrm>
            <a:prstGeom prst="bentConnector2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352" name="Google Shape;352;p29"/>
            <p:cNvCxnSpPr/>
            <p:nvPr/>
          </p:nvCxnSpPr>
          <p:spPr>
            <a:xfrm rot="-5400000">
              <a:off x="-2575525" y="3200000"/>
              <a:ext cx="6094500" cy="71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353" name="Google Shape;353;p29"/>
            <p:cNvCxnSpPr/>
            <p:nvPr/>
          </p:nvCxnSpPr>
          <p:spPr>
            <a:xfrm rot="-5400000">
              <a:off x="-1584400" y="3258800"/>
              <a:ext cx="3657300" cy="208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grpSp>
        <p:nvGrpSpPr>
          <p:cNvPr id="354" name="Google Shape;354;p29"/>
          <p:cNvGrpSpPr/>
          <p:nvPr/>
        </p:nvGrpSpPr>
        <p:grpSpPr>
          <a:xfrm>
            <a:off x="64493" y="394791"/>
            <a:ext cx="400449" cy="2933146"/>
            <a:chOff x="7553711" y="-2334286"/>
            <a:chExt cx="455625" cy="3337292"/>
          </a:xfrm>
        </p:grpSpPr>
        <p:sp>
          <p:nvSpPr>
            <p:cNvPr id="355" name="Google Shape;355;p29"/>
            <p:cNvSpPr/>
            <p:nvPr/>
          </p:nvSpPr>
          <p:spPr>
            <a:xfrm>
              <a:off x="7728940" y="-1977361"/>
              <a:ext cx="280396" cy="280396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7766124" y="796950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7553711" y="-2334286"/>
              <a:ext cx="151325" cy="15132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720000" y="1215751"/>
            <a:ext cx="7704000" cy="3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alphaLcPeriod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romanLcPeriod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arabicPeriod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alphaLcPeriod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romanLcPeriod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arabicPeriod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alphaLcPeriod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romanLcPeriod"/>
              <a:defRPr/>
            </a:lvl9pPr>
          </a:lstStyle>
          <a:p/>
        </p:txBody>
      </p:sp>
      <p:cxnSp>
        <p:nvCxnSpPr>
          <p:cNvPr id="36" name="Google Shape;36;p4"/>
          <p:cNvCxnSpPr/>
          <p:nvPr/>
        </p:nvCxnSpPr>
        <p:spPr>
          <a:xfrm flipH="1" rot="-5400000">
            <a:off x="-1741502" y="1903025"/>
            <a:ext cx="4581000" cy="3420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37" name="Google Shape;37;p4"/>
          <p:cNvGrpSpPr/>
          <p:nvPr/>
        </p:nvGrpSpPr>
        <p:grpSpPr>
          <a:xfrm>
            <a:off x="378000" y="4579925"/>
            <a:ext cx="7970450" cy="273800"/>
            <a:chOff x="378000" y="4579925"/>
            <a:chExt cx="7970450" cy="273800"/>
          </a:xfrm>
        </p:grpSpPr>
        <p:sp>
          <p:nvSpPr>
            <p:cNvPr id="38" name="Google Shape;38;p4"/>
            <p:cNvSpPr/>
            <p:nvPr/>
          </p:nvSpPr>
          <p:spPr>
            <a:xfrm>
              <a:off x="378000" y="4579925"/>
              <a:ext cx="183600" cy="18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8164850" y="4670125"/>
              <a:ext cx="183600" cy="18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6756550" y="4670125"/>
              <a:ext cx="183600" cy="18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5040058" y="3057025"/>
            <a:ext cx="2560500" cy="12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4" name="Google Shape;44;p5"/>
          <p:cNvSpPr txBox="1"/>
          <p:nvPr>
            <p:ph idx="2" type="subTitle"/>
          </p:nvPr>
        </p:nvSpPr>
        <p:spPr>
          <a:xfrm>
            <a:off x="1543450" y="3057025"/>
            <a:ext cx="2560500" cy="12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5" name="Google Shape;45;p5"/>
          <p:cNvSpPr txBox="1"/>
          <p:nvPr>
            <p:ph idx="3" type="subTitle"/>
          </p:nvPr>
        </p:nvSpPr>
        <p:spPr>
          <a:xfrm>
            <a:off x="5040058" y="2662226"/>
            <a:ext cx="2560500" cy="41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4" type="subTitle"/>
          </p:nvPr>
        </p:nvSpPr>
        <p:spPr>
          <a:xfrm>
            <a:off x="1543450" y="2662226"/>
            <a:ext cx="2560500" cy="41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47" name="Google Shape;47;p5"/>
          <p:cNvGrpSpPr/>
          <p:nvPr/>
        </p:nvGrpSpPr>
        <p:grpSpPr>
          <a:xfrm>
            <a:off x="65750" y="123192"/>
            <a:ext cx="9078236" cy="5947020"/>
            <a:chOff x="65750" y="123192"/>
            <a:chExt cx="9078236" cy="5947020"/>
          </a:xfrm>
        </p:grpSpPr>
        <p:cxnSp>
          <p:nvCxnSpPr>
            <p:cNvPr id="48" name="Google Shape;48;p5"/>
            <p:cNvCxnSpPr/>
            <p:nvPr/>
          </p:nvCxnSpPr>
          <p:spPr>
            <a:xfrm rot="-5400000">
              <a:off x="6194650" y="2609525"/>
              <a:ext cx="4686900" cy="546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49" name="Google Shape;49;p5"/>
            <p:cNvCxnSpPr/>
            <p:nvPr/>
          </p:nvCxnSpPr>
          <p:spPr>
            <a:xfrm rot="-5400000">
              <a:off x="6564000" y="2981200"/>
              <a:ext cx="41400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50" name="Google Shape;50;p5"/>
            <p:cNvCxnSpPr/>
            <p:nvPr/>
          </p:nvCxnSpPr>
          <p:spPr>
            <a:xfrm rot="-5400000">
              <a:off x="-2013300" y="3409838"/>
              <a:ext cx="4697700" cy="366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51" name="Google Shape;51;p5"/>
            <p:cNvCxnSpPr/>
            <p:nvPr/>
          </p:nvCxnSpPr>
          <p:spPr>
            <a:xfrm rot="-5400000">
              <a:off x="-1700950" y="3696913"/>
              <a:ext cx="4140000" cy="606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grpSp>
          <p:nvGrpSpPr>
            <p:cNvPr id="52" name="Google Shape;52;p5"/>
            <p:cNvGrpSpPr/>
            <p:nvPr/>
          </p:nvGrpSpPr>
          <p:grpSpPr>
            <a:xfrm>
              <a:off x="244996" y="123192"/>
              <a:ext cx="8898990" cy="3904742"/>
              <a:chOff x="244996" y="123192"/>
              <a:chExt cx="8898990" cy="3904742"/>
            </a:xfrm>
          </p:grpSpPr>
          <p:sp>
            <p:nvSpPr>
              <p:cNvPr id="53" name="Google Shape;53;p5"/>
              <p:cNvSpPr/>
              <p:nvPr/>
            </p:nvSpPr>
            <p:spPr>
              <a:xfrm>
                <a:off x="8307552" y="123192"/>
                <a:ext cx="246441" cy="246441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8554009" y="836635"/>
                <a:ext cx="181108" cy="181108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9010993" y="3894941"/>
                <a:ext cx="132993" cy="132993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5"/>
              <p:cNvSpPr/>
              <p:nvPr/>
            </p:nvSpPr>
            <p:spPr>
              <a:xfrm>
                <a:off x="244996" y="1750985"/>
                <a:ext cx="181108" cy="181108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9" name="Google Shape;59;p6"/>
          <p:cNvGrpSpPr/>
          <p:nvPr/>
        </p:nvGrpSpPr>
        <p:grpSpPr>
          <a:xfrm>
            <a:off x="8576588" y="4496315"/>
            <a:ext cx="422946" cy="368845"/>
            <a:chOff x="8576588" y="4496315"/>
            <a:chExt cx="422946" cy="368845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" name="Google Shape;62;p6"/>
          <p:cNvGrpSpPr/>
          <p:nvPr/>
        </p:nvGrpSpPr>
        <p:grpSpPr>
          <a:xfrm>
            <a:off x="67325" y="-592117"/>
            <a:ext cx="8932200" cy="5485500"/>
            <a:chOff x="67325" y="-592117"/>
            <a:chExt cx="8932200" cy="5485500"/>
          </a:xfrm>
        </p:grpSpPr>
        <p:cxnSp>
          <p:nvCxnSpPr>
            <p:cNvPr id="63" name="Google Shape;63;p6"/>
            <p:cNvCxnSpPr/>
            <p:nvPr/>
          </p:nvCxnSpPr>
          <p:spPr>
            <a:xfrm>
              <a:off x="67325" y="-592117"/>
              <a:ext cx="8932200" cy="5485500"/>
            </a:xfrm>
            <a:prstGeom prst="bentConnector3">
              <a:avLst>
                <a:gd fmla="val 81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64" name="Google Shape;64;p6"/>
            <p:cNvCxnSpPr/>
            <p:nvPr/>
          </p:nvCxnSpPr>
          <p:spPr>
            <a:xfrm flipH="1" rot="-5400000">
              <a:off x="-2079325" y="1859333"/>
              <a:ext cx="4747800" cy="1497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/>
          <p:cNvSpPr txBox="1"/>
          <p:nvPr>
            <p:ph idx="1" type="subTitle"/>
          </p:nvPr>
        </p:nvSpPr>
        <p:spPr>
          <a:xfrm>
            <a:off x="2375775" y="2379467"/>
            <a:ext cx="3247500" cy="11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AutoNum type="alphaLcPeriod"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AutoNum type="romanLcPeriod"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AutoNum type="arabicPeriod"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AutoNum type="alphaLcPeriod"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AutoNum type="romanLcPeriod"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AutoNum type="arabicPeriod"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AutoNum type="alphaLcPeriod"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AutoNum type="romanLcPeriod"/>
              <a:defRPr/>
            </a:lvl9pPr>
          </a:lstStyle>
          <a:p/>
        </p:txBody>
      </p:sp>
      <p:sp>
        <p:nvSpPr>
          <p:cNvPr id="67" name="Google Shape;67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8" name="Google Shape;68;p7"/>
          <p:cNvGrpSpPr/>
          <p:nvPr/>
        </p:nvGrpSpPr>
        <p:grpSpPr>
          <a:xfrm>
            <a:off x="144288" y="147077"/>
            <a:ext cx="454046" cy="1101386"/>
            <a:chOff x="144288" y="147077"/>
            <a:chExt cx="454046" cy="1101386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144280" y="147085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193389" y="1068025"/>
              <a:ext cx="180450" cy="180425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 rot="-5400000">
              <a:off x="211443" y="746585"/>
              <a:ext cx="144320" cy="144304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 rot="-5400000">
              <a:off x="373819" y="291403"/>
              <a:ext cx="224528" cy="224503"/>
            </a:xfrm>
            <a:custGeom>
              <a:rect b="b" l="l" r="r" t="t"/>
              <a:pathLst>
                <a:path extrusionOk="0" h="3298" w="3298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7"/>
          <p:cNvGrpSpPr/>
          <p:nvPr/>
        </p:nvGrpSpPr>
        <p:grpSpPr>
          <a:xfrm>
            <a:off x="569675" y="183250"/>
            <a:ext cx="8764375" cy="5229850"/>
            <a:chOff x="569675" y="183250"/>
            <a:chExt cx="8764375" cy="5229850"/>
          </a:xfrm>
        </p:grpSpPr>
        <p:cxnSp>
          <p:nvCxnSpPr>
            <p:cNvPr id="74" name="Google Shape;74;p7"/>
            <p:cNvCxnSpPr/>
            <p:nvPr/>
          </p:nvCxnSpPr>
          <p:spPr>
            <a:xfrm rot="10800000">
              <a:off x="569675" y="18325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75" name="Google Shape;75;p7"/>
            <p:cNvCxnSpPr/>
            <p:nvPr/>
          </p:nvCxnSpPr>
          <p:spPr>
            <a:xfrm rot="10800000">
              <a:off x="761550" y="29480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8"/>
          <p:cNvSpPr txBox="1"/>
          <p:nvPr>
            <p:ph type="title"/>
          </p:nvPr>
        </p:nvSpPr>
        <p:spPr>
          <a:xfrm>
            <a:off x="838650" y="1518450"/>
            <a:ext cx="4151400" cy="21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78" name="Google Shape;78;p8"/>
          <p:cNvGrpSpPr/>
          <p:nvPr/>
        </p:nvGrpSpPr>
        <p:grpSpPr>
          <a:xfrm>
            <a:off x="-950200" y="-235500"/>
            <a:ext cx="9904500" cy="5229850"/>
            <a:chOff x="-950200" y="-235500"/>
            <a:chExt cx="9904500" cy="5229850"/>
          </a:xfrm>
        </p:grpSpPr>
        <p:cxnSp>
          <p:nvCxnSpPr>
            <p:cNvPr id="79" name="Google Shape;79;p8"/>
            <p:cNvCxnSpPr/>
            <p:nvPr/>
          </p:nvCxnSpPr>
          <p:spPr>
            <a:xfrm>
              <a:off x="-122100" y="-12395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80" name="Google Shape;80;p8"/>
            <p:cNvCxnSpPr/>
            <p:nvPr/>
          </p:nvCxnSpPr>
          <p:spPr>
            <a:xfrm>
              <a:off x="-313975" y="-235500"/>
              <a:ext cx="8572500" cy="5118300"/>
            </a:xfrm>
            <a:prstGeom prst="bentConnector3">
              <a:avLst>
                <a:gd fmla="val 5355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81" name="Google Shape;81;p8"/>
            <p:cNvCxnSpPr/>
            <p:nvPr/>
          </p:nvCxnSpPr>
          <p:spPr>
            <a:xfrm>
              <a:off x="-766600" y="2793225"/>
              <a:ext cx="9720900" cy="1699500"/>
            </a:xfrm>
            <a:prstGeom prst="bentConnector3">
              <a:avLst>
                <a:gd fmla="val 5194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82" name="Google Shape;82;p8"/>
            <p:cNvCxnSpPr/>
            <p:nvPr/>
          </p:nvCxnSpPr>
          <p:spPr>
            <a:xfrm>
              <a:off x="-950200" y="2976850"/>
              <a:ext cx="9712500" cy="1404300"/>
            </a:xfrm>
            <a:prstGeom prst="bentConnector3">
              <a:avLst>
                <a:gd fmla="val 14297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/>
          <p:nvPr>
            <p:ph type="title"/>
          </p:nvPr>
        </p:nvSpPr>
        <p:spPr>
          <a:xfrm>
            <a:off x="4906675" y="1132975"/>
            <a:ext cx="3524100" cy="140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" name="Google Shape;85;p9"/>
          <p:cNvSpPr txBox="1"/>
          <p:nvPr>
            <p:ph idx="1" type="subTitle"/>
          </p:nvPr>
        </p:nvSpPr>
        <p:spPr>
          <a:xfrm>
            <a:off x="4906675" y="2724350"/>
            <a:ext cx="3524100" cy="14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86" name="Google Shape;86;p9"/>
          <p:cNvSpPr/>
          <p:nvPr>
            <p:ph idx="2" type="pic"/>
          </p:nvPr>
        </p:nvSpPr>
        <p:spPr>
          <a:xfrm>
            <a:off x="202954" y="388500"/>
            <a:ext cx="4379700" cy="43797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87" name="Google Shape;87;p9"/>
          <p:cNvGrpSpPr/>
          <p:nvPr/>
        </p:nvGrpSpPr>
        <p:grpSpPr>
          <a:xfrm rot="-1395165">
            <a:off x="172631" y="490168"/>
            <a:ext cx="882626" cy="403567"/>
            <a:chOff x="7884075" y="238975"/>
            <a:chExt cx="882599" cy="403555"/>
          </a:xfrm>
        </p:grpSpPr>
        <p:sp>
          <p:nvSpPr>
            <p:cNvPr id="88" name="Google Shape;88;p9"/>
            <p:cNvSpPr/>
            <p:nvPr/>
          </p:nvSpPr>
          <p:spPr>
            <a:xfrm>
              <a:off x="8255437" y="436475"/>
              <a:ext cx="206055" cy="206055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7884075" y="238975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8626800" y="378850"/>
              <a:ext cx="139874" cy="139874"/>
            </a:xfrm>
            <a:custGeom>
              <a:rect b="b" l="l" r="r" t="t"/>
              <a:pathLst>
                <a:path extrusionOk="0" h="6648" w="6648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" name="Google Shape;91;p9"/>
          <p:cNvGrpSpPr/>
          <p:nvPr/>
        </p:nvGrpSpPr>
        <p:grpSpPr>
          <a:xfrm>
            <a:off x="2422725" y="4313625"/>
            <a:ext cx="7035600" cy="513300"/>
            <a:chOff x="2422725" y="4313625"/>
            <a:chExt cx="7035600" cy="513300"/>
          </a:xfrm>
        </p:grpSpPr>
        <p:cxnSp>
          <p:nvCxnSpPr>
            <p:cNvPr id="92" name="Google Shape;92;p9"/>
            <p:cNvCxnSpPr/>
            <p:nvPr/>
          </p:nvCxnSpPr>
          <p:spPr>
            <a:xfrm rot="10800000">
              <a:off x="3750275" y="4313625"/>
              <a:ext cx="5590200" cy="513300"/>
            </a:xfrm>
            <a:prstGeom prst="bentConnector3">
              <a:avLst>
                <a:gd fmla="val 6414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93" name="Google Shape;93;p9"/>
            <p:cNvCxnSpPr/>
            <p:nvPr/>
          </p:nvCxnSpPr>
          <p:spPr>
            <a:xfrm flipH="1">
              <a:off x="2422725" y="4652400"/>
              <a:ext cx="7035600" cy="115800"/>
            </a:xfrm>
            <a:prstGeom prst="bentConnector4">
              <a:avLst>
                <a:gd fmla="val 34437" name="adj1"/>
                <a:gd fmla="val 305635" name="adj2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10"/>
          <p:cNvSpPr txBox="1"/>
          <p:nvPr>
            <p:ph type="title"/>
          </p:nvPr>
        </p:nvSpPr>
        <p:spPr>
          <a:xfrm>
            <a:off x="5403175" y="3859175"/>
            <a:ext cx="3027600" cy="7494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Relationship Id="rId4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0"/>
          <p:cNvSpPr txBox="1"/>
          <p:nvPr>
            <p:ph type="ctrTitle"/>
          </p:nvPr>
        </p:nvSpPr>
        <p:spPr>
          <a:xfrm>
            <a:off x="4157700" y="1061225"/>
            <a:ext cx="4260000" cy="175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Predicția gradului de ocupare în clădirile inteligente folosind tehnici de învățare automată</a:t>
            </a:r>
            <a:endParaRPr sz="2600"/>
          </a:p>
        </p:txBody>
      </p:sp>
      <p:sp>
        <p:nvSpPr>
          <p:cNvPr id="363" name="Google Shape;363;p30"/>
          <p:cNvSpPr txBox="1"/>
          <p:nvPr>
            <p:ph idx="1" type="subTitle"/>
          </p:nvPr>
        </p:nvSpPr>
        <p:spPr>
          <a:xfrm>
            <a:off x="4157700" y="2997200"/>
            <a:ext cx="4260000" cy="60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Student: Alexandra-Elena Rizoiu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Coordonator: Grigore Stamatescu</a:t>
            </a:r>
            <a:endParaRPr/>
          </a:p>
        </p:txBody>
      </p:sp>
      <p:cxnSp>
        <p:nvCxnSpPr>
          <p:cNvPr id="364" name="Google Shape;364;p30"/>
          <p:cNvCxnSpPr>
            <a:endCxn id="363" idx="1"/>
          </p:cNvCxnSpPr>
          <p:nvPr/>
        </p:nvCxnSpPr>
        <p:spPr>
          <a:xfrm flipH="1" rot="-5400000">
            <a:off x="1987200" y="1131050"/>
            <a:ext cx="3995700" cy="3453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365" name="Google Shape;365;p30"/>
          <p:cNvGrpSpPr/>
          <p:nvPr/>
        </p:nvGrpSpPr>
        <p:grpSpPr>
          <a:xfrm>
            <a:off x="713228" y="756273"/>
            <a:ext cx="2795593" cy="3610859"/>
            <a:chOff x="713228" y="756273"/>
            <a:chExt cx="2795593" cy="3610859"/>
          </a:xfrm>
        </p:grpSpPr>
        <p:grpSp>
          <p:nvGrpSpPr>
            <p:cNvPr id="366" name="Google Shape;366;p30"/>
            <p:cNvGrpSpPr/>
            <p:nvPr/>
          </p:nvGrpSpPr>
          <p:grpSpPr>
            <a:xfrm>
              <a:off x="713228" y="756273"/>
              <a:ext cx="2795593" cy="3610859"/>
              <a:chOff x="293087" y="273641"/>
              <a:chExt cx="3511170" cy="4535116"/>
            </a:xfrm>
          </p:grpSpPr>
          <p:sp>
            <p:nvSpPr>
              <p:cNvPr id="367" name="Google Shape;367;p30"/>
              <p:cNvSpPr/>
              <p:nvPr/>
            </p:nvSpPr>
            <p:spPr>
              <a:xfrm>
                <a:off x="2601618" y="4214808"/>
                <a:ext cx="324803" cy="324793"/>
              </a:xfrm>
              <a:custGeom>
                <a:rect b="b" l="l" r="r" t="t"/>
                <a:pathLst>
                  <a:path extrusionOk="0" h="4231" w="4231">
                    <a:moveTo>
                      <a:pt x="4230" y="2118"/>
                    </a:moveTo>
                    <a:cubicBezTo>
                      <a:pt x="4230" y="3280"/>
                      <a:pt x="3281" y="4230"/>
                      <a:pt x="2113" y="4230"/>
                    </a:cubicBezTo>
                    <a:cubicBezTo>
                      <a:pt x="944" y="4230"/>
                      <a:pt x="1" y="3280"/>
                      <a:pt x="1" y="2118"/>
                    </a:cubicBezTo>
                    <a:cubicBezTo>
                      <a:pt x="1" y="950"/>
                      <a:pt x="944" y="0"/>
                      <a:pt x="2113" y="0"/>
                    </a:cubicBezTo>
                    <a:cubicBezTo>
                      <a:pt x="3281" y="0"/>
                      <a:pt x="4230" y="950"/>
                      <a:pt x="4230" y="21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30"/>
              <p:cNvSpPr/>
              <p:nvPr/>
            </p:nvSpPr>
            <p:spPr>
              <a:xfrm>
                <a:off x="3332150" y="2479887"/>
                <a:ext cx="187378" cy="187402"/>
              </a:xfrm>
              <a:custGeom>
                <a:rect b="b" l="l" r="r" t="t"/>
                <a:pathLst>
                  <a:path extrusionOk="0" h="4231" w="4230">
                    <a:moveTo>
                      <a:pt x="4230" y="2119"/>
                    </a:moveTo>
                    <a:cubicBezTo>
                      <a:pt x="4230" y="3287"/>
                      <a:pt x="3280" y="4231"/>
                      <a:pt x="2112" y="4231"/>
                    </a:cubicBezTo>
                    <a:cubicBezTo>
                      <a:pt x="944" y="4231"/>
                      <a:pt x="0" y="3287"/>
                      <a:pt x="0" y="2119"/>
                    </a:cubicBezTo>
                    <a:cubicBezTo>
                      <a:pt x="0" y="950"/>
                      <a:pt x="944" y="1"/>
                      <a:pt x="2112" y="1"/>
                    </a:cubicBezTo>
                    <a:cubicBezTo>
                      <a:pt x="3280" y="1"/>
                      <a:pt x="4230" y="950"/>
                      <a:pt x="4230" y="21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30"/>
              <p:cNvSpPr/>
              <p:nvPr/>
            </p:nvSpPr>
            <p:spPr>
              <a:xfrm>
                <a:off x="293087" y="273641"/>
                <a:ext cx="181266" cy="181242"/>
              </a:xfrm>
              <a:custGeom>
                <a:rect b="b" l="l" r="r" t="t"/>
                <a:pathLst>
                  <a:path extrusionOk="0" h="3298" w="3298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30"/>
              <p:cNvSpPr/>
              <p:nvPr/>
            </p:nvSpPr>
            <p:spPr>
              <a:xfrm>
                <a:off x="1038559" y="4453324"/>
                <a:ext cx="192303" cy="192296"/>
              </a:xfrm>
              <a:custGeom>
                <a:rect b="b" l="l" r="r" t="t"/>
                <a:pathLst>
                  <a:path extrusionOk="0" h="2505" w="2505">
                    <a:moveTo>
                      <a:pt x="2504" y="1255"/>
                    </a:moveTo>
                    <a:cubicBezTo>
                      <a:pt x="2504" y="1946"/>
                      <a:pt x="1946" y="2504"/>
                      <a:pt x="1256" y="2504"/>
                    </a:cubicBezTo>
                    <a:cubicBezTo>
                      <a:pt x="559" y="2504"/>
                      <a:pt x="1" y="1946"/>
                      <a:pt x="1" y="1255"/>
                    </a:cubicBezTo>
                    <a:cubicBezTo>
                      <a:pt x="1" y="559"/>
                      <a:pt x="559" y="1"/>
                      <a:pt x="1256" y="1"/>
                    </a:cubicBezTo>
                    <a:cubicBezTo>
                      <a:pt x="1946" y="1"/>
                      <a:pt x="2504" y="559"/>
                      <a:pt x="2504" y="125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30"/>
              <p:cNvSpPr/>
              <p:nvPr/>
            </p:nvSpPr>
            <p:spPr>
              <a:xfrm>
                <a:off x="434250" y="2832705"/>
                <a:ext cx="192226" cy="192220"/>
              </a:xfrm>
              <a:custGeom>
                <a:rect b="b" l="l" r="r" t="t"/>
                <a:pathLst>
                  <a:path extrusionOk="0" h="2504" w="2504">
                    <a:moveTo>
                      <a:pt x="2504" y="1249"/>
                    </a:moveTo>
                    <a:cubicBezTo>
                      <a:pt x="2504" y="1940"/>
                      <a:pt x="1945" y="2504"/>
                      <a:pt x="1255" y="2504"/>
                    </a:cubicBezTo>
                    <a:cubicBezTo>
                      <a:pt x="564" y="2504"/>
                      <a:pt x="0" y="1940"/>
                      <a:pt x="0" y="1249"/>
                    </a:cubicBezTo>
                    <a:cubicBezTo>
                      <a:pt x="0" y="558"/>
                      <a:pt x="564" y="0"/>
                      <a:pt x="1255" y="0"/>
                    </a:cubicBezTo>
                    <a:cubicBezTo>
                      <a:pt x="1945" y="0"/>
                      <a:pt x="2504" y="558"/>
                      <a:pt x="2504" y="12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30"/>
              <p:cNvSpPr/>
              <p:nvPr/>
            </p:nvSpPr>
            <p:spPr>
              <a:xfrm>
                <a:off x="1464919" y="461450"/>
                <a:ext cx="510350" cy="510334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30"/>
              <p:cNvSpPr/>
              <p:nvPr/>
            </p:nvSpPr>
            <p:spPr>
              <a:xfrm>
                <a:off x="627777" y="1786738"/>
                <a:ext cx="324727" cy="324793"/>
              </a:xfrm>
              <a:custGeom>
                <a:rect b="b" l="l" r="r" t="t"/>
                <a:pathLst>
                  <a:path extrusionOk="0" h="4231" w="4230">
                    <a:moveTo>
                      <a:pt x="4230" y="2113"/>
                    </a:moveTo>
                    <a:cubicBezTo>
                      <a:pt x="4230" y="3281"/>
                      <a:pt x="3280" y="4231"/>
                      <a:pt x="2112" y="4231"/>
                    </a:cubicBezTo>
                    <a:cubicBezTo>
                      <a:pt x="950" y="4231"/>
                      <a:pt x="0" y="3281"/>
                      <a:pt x="0" y="2113"/>
                    </a:cubicBezTo>
                    <a:cubicBezTo>
                      <a:pt x="0" y="945"/>
                      <a:pt x="950" y="1"/>
                      <a:pt x="2112" y="1"/>
                    </a:cubicBezTo>
                    <a:cubicBezTo>
                      <a:pt x="3280" y="1"/>
                      <a:pt x="4230" y="945"/>
                      <a:pt x="4230" y="21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30"/>
              <p:cNvSpPr/>
              <p:nvPr/>
            </p:nvSpPr>
            <p:spPr>
              <a:xfrm>
                <a:off x="782300" y="4555574"/>
                <a:ext cx="2362761" cy="253182"/>
              </a:xfrm>
              <a:custGeom>
                <a:rect b="b" l="l" r="r" t="t"/>
                <a:pathLst>
                  <a:path extrusionOk="0" h="8058" w="34075">
                    <a:moveTo>
                      <a:pt x="34075" y="4029"/>
                    </a:moveTo>
                    <a:cubicBezTo>
                      <a:pt x="34075" y="6256"/>
                      <a:pt x="26444" y="8057"/>
                      <a:pt x="17041" y="8057"/>
                    </a:cubicBezTo>
                    <a:cubicBezTo>
                      <a:pt x="7632" y="8057"/>
                      <a:pt x="1" y="6256"/>
                      <a:pt x="1" y="4029"/>
                    </a:cubicBezTo>
                    <a:cubicBezTo>
                      <a:pt x="1" y="1807"/>
                      <a:pt x="7632" y="0"/>
                      <a:pt x="17041" y="0"/>
                    </a:cubicBezTo>
                    <a:cubicBezTo>
                      <a:pt x="26444" y="0"/>
                      <a:pt x="34075" y="1807"/>
                      <a:pt x="34075" y="4029"/>
                    </a:cubicBezTo>
                    <a:close/>
                  </a:path>
                </a:pathLst>
              </a:custGeom>
              <a:solidFill>
                <a:srgbClr val="134F5C">
                  <a:alpha val="32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30"/>
              <p:cNvSpPr/>
              <p:nvPr/>
            </p:nvSpPr>
            <p:spPr>
              <a:xfrm>
                <a:off x="1535627" y="4051294"/>
                <a:ext cx="926891" cy="682211"/>
              </a:xfrm>
              <a:custGeom>
                <a:rect b="b" l="l" r="r" t="t"/>
                <a:pathLst>
                  <a:path extrusionOk="0" h="8887" w="12074">
                    <a:moveTo>
                      <a:pt x="5151" y="8881"/>
                    </a:moveTo>
                    <a:cubicBezTo>
                      <a:pt x="5013" y="8869"/>
                      <a:pt x="4886" y="8840"/>
                      <a:pt x="4754" y="8800"/>
                    </a:cubicBezTo>
                    <a:lnTo>
                      <a:pt x="1600" y="7707"/>
                    </a:lnTo>
                    <a:cubicBezTo>
                      <a:pt x="599" y="7361"/>
                      <a:pt x="0" y="6435"/>
                      <a:pt x="190" y="5549"/>
                    </a:cubicBezTo>
                    <a:lnTo>
                      <a:pt x="1180" y="858"/>
                    </a:lnTo>
                    <a:cubicBezTo>
                      <a:pt x="1197" y="778"/>
                      <a:pt x="1266" y="720"/>
                      <a:pt x="1358" y="715"/>
                    </a:cubicBezTo>
                    <a:lnTo>
                      <a:pt x="8621" y="7"/>
                    </a:lnTo>
                    <a:cubicBezTo>
                      <a:pt x="8696" y="1"/>
                      <a:pt x="8776" y="30"/>
                      <a:pt x="8828" y="82"/>
                    </a:cubicBezTo>
                    <a:cubicBezTo>
                      <a:pt x="8880" y="133"/>
                      <a:pt x="8897" y="202"/>
                      <a:pt x="8886" y="260"/>
                    </a:cubicBezTo>
                    <a:lnTo>
                      <a:pt x="7591" y="4634"/>
                    </a:lnTo>
                    <a:lnTo>
                      <a:pt x="7591" y="4634"/>
                    </a:lnTo>
                    <a:cubicBezTo>
                      <a:pt x="7366" y="5399"/>
                      <a:pt x="7890" y="6210"/>
                      <a:pt x="8799" y="6498"/>
                    </a:cubicBezTo>
                    <a:lnTo>
                      <a:pt x="11803" y="7448"/>
                    </a:lnTo>
                    <a:cubicBezTo>
                      <a:pt x="11964" y="7499"/>
                      <a:pt x="12074" y="7626"/>
                      <a:pt x="12062" y="7764"/>
                    </a:cubicBezTo>
                    <a:cubicBezTo>
                      <a:pt x="12057" y="7902"/>
                      <a:pt x="11947" y="8006"/>
                      <a:pt x="11786" y="8029"/>
                    </a:cubicBezTo>
                    <a:lnTo>
                      <a:pt x="5438" y="8881"/>
                    </a:lnTo>
                    <a:cubicBezTo>
                      <a:pt x="5352" y="8886"/>
                      <a:pt x="5254" y="8886"/>
                      <a:pt x="5151" y="8881"/>
                    </a:cubicBezTo>
                    <a:close/>
                    <a:moveTo>
                      <a:pt x="1583" y="1071"/>
                    </a:moveTo>
                    <a:lnTo>
                      <a:pt x="610" y="5641"/>
                    </a:lnTo>
                    <a:cubicBezTo>
                      <a:pt x="461" y="6349"/>
                      <a:pt x="944" y="7079"/>
                      <a:pt x="1732" y="7356"/>
                    </a:cubicBezTo>
                    <a:lnTo>
                      <a:pt x="4892" y="8438"/>
                    </a:lnTo>
                    <a:cubicBezTo>
                      <a:pt x="5036" y="8489"/>
                      <a:pt x="5197" y="8507"/>
                      <a:pt x="5346" y="8484"/>
                    </a:cubicBezTo>
                    <a:lnTo>
                      <a:pt x="11257" y="7684"/>
                    </a:lnTo>
                    <a:lnTo>
                      <a:pt x="8667" y="6855"/>
                    </a:lnTo>
                    <a:cubicBezTo>
                      <a:pt x="7533" y="6492"/>
                      <a:pt x="6866" y="5462"/>
                      <a:pt x="7153" y="4507"/>
                    </a:cubicBezTo>
                    <a:lnTo>
                      <a:pt x="8350" y="427"/>
                    </a:lnTo>
                    <a:close/>
                    <a:moveTo>
                      <a:pt x="7366" y="4570"/>
                    </a:moveTo>
                    <a:close/>
                  </a:path>
                </a:pathLst>
              </a:custGeom>
              <a:solidFill>
                <a:srgbClr val="D1E0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30"/>
              <p:cNvSpPr/>
              <p:nvPr/>
            </p:nvSpPr>
            <p:spPr>
              <a:xfrm>
                <a:off x="1553284" y="4069027"/>
                <a:ext cx="908390" cy="648971"/>
              </a:xfrm>
              <a:custGeom>
                <a:rect b="b" l="l" r="r" t="t"/>
                <a:pathLst>
                  <a:path extrusionOk="0" h="8454" w="11833">
                    <a:moveTo>
                      <a:pt x="11585" y="7153"/>
                    </a:moveTo>
                    <a:lnTo>
                      <a:pt x="8564" y="6233"/>
                    </a:lnTo>
                    <a:cubicBezTo>
                      <a:pt x="7689" y="5956"/>
                      <a:pt x="7188" y="5174"/>
                      <a:pt x="7401" y="4437"/>
                    </a:cubicBezTo>
                    <a:lnTo>
                      <a:pt x="8638" y="248"/>
                    </a:lnTo>
                    <a:cubicBezTo>
                      <a:pt x="8661" y="190"/>
                      <a:pt x="8638" y="115"/>
                      <a:pt x="8592" y="75"/>
                    </a:cubicBezTo>
                    <a:cubicBezTo>
                      <a:pt x="8541" y="23"/>
                      <a:pt x="8466" y="0"/>
                      <a:pt x="8391" y="6"/>
                    </a:cubicBezTo>
                    <a:lnTo>
                      <a:pt x="1307" y="581"/>
                    </a:lnTo>
                    <a:cubicBezTo>
                      <a:pt x="1226" y="587"/>
                      <a:pt x="1151" y="650"/>
                      <a:pt x="1134" y="725"/>
                    </a:cubicBezTo>
                    <a:lnTo>
                      <a:pt x="179" y="5237"/>
                    </a:lnTo>
                    <a:cubicBezTo>
                      <a:pt x="0" y="6095"/>
                      <a:pt x="576" y="6987"/>
                      <a:pt x="1537" y="7315"/>
                    </a:cubicBezTo>
                    <a:lnTo>
                      <a:pt x="4575" y="8368"/>
                    </a:lnTo>
                    <a:cubicBezTo>
                      <a:pt x="4696" y="8408"/>
                      <a:pt x="4829" y="8437"/>
                      <a:pt x="4955" y="8448"/>
                    </a:cubicBezTo>
                    <a:cubicBezTo>
                      <a:pt x="5047" y="8454"/>
                      <a:pt x="5145" y="8448"/>
                      <a:pt x="5237" y="8437"/>
                    </a:cubicBezTo>
                    <a:lnTo>
                      <a:pt x="11568" y="7597"/>
                    </a:lnTo>
                    <a:cubicBezTo>
                      <a:pt x="11723" y="7573"/>
                      <a:pt x="11832" y="7516"/>
                      <a:pt x="11832" y="7412"/>
                    </a:cubicBezTo>
                    <a:cubicBezTo>
                      <a:pt x="11832" y="7326"/>
                      <a:pt x="11740" y="7194"/>
                      <a:pt x="11585" y="71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30"/>
              <p:cNvSpPr/>
              <p:nvPr/>
            </p:nvSpPr>
            <p:spPr>
              <a:xfrm>
                <a:off x="700629" y="2436189"/>
                <a:ext cx="2361445" cy="1971248"/>
              </a:xfrm>
              <a:custGeom>
                <a:rect b="b" l="l" r="r" t="t"/>
                <a:pathLst>
                  <a:path extrusionOk="0" h="25679" w="30761">
                    <a:moveTo>
                      <a:pt x="29931" y="23601"/>
                    </a:moveTo>
                    <a:lnTo>
                      <a:pt x="1474" y="25638"/>
                    </a:lnTo>
                    <a:cubicBezTo>
                      <a:pt x="881" y="25678"/>
                      <a:pt x="375" y="25178"/>
                      <a:pt x="369" y="24516"/>
                    </a:cubicBezTo>
                    <a:lnTo>
                      <a:pt x="6" y="1215"/>
                    </a:lnTo>
                    <a:cubicBezTo>
                      <a:pt x="1" y="559"/>
                      <a:pt x="570" y="12"/>
                      <a:pt x="1635" y="0"/>
                    </a:cubicBezTo>
                    <a:lnTo>
                      <a:pt x="29373" y="1059"/>
                    </a:lnTo>
                    <a:cubicBezTo>
                      <a:pt x="29834" y="1071"/>
                      <a:pt x="30219" y="1548"/>
                      <a:pt x="30236" y="2124"/>
                    </a:cubicBezTo>
                    <a:lnTo>
                      <a:pt x="30754" y="22496"/>
                    </a:lnTo>
                    <a:cubicBezTo>
                      <a:pt x="30760" y="23071"/>
                      <a:pt x="30403" y="23566"/>
                      <a:pt x="29931" y="236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0"/>
              <p:cNvSpPr/>
              <p:nvPr/>
            </p:nvSpPr>
            <p:spPr>
              <a:xfrm>
                <a:off x="754981" y="2433963"/>
                <a:ext cx="2362750" cy="1968178"/>
              </a:xfrm>
              <a:custGeom>
                <a:rect b="b" l="l" r="r" t="t"/>
                <a:pathLst>
                  <a:path extrusionOk="0" h="25639" w="30778">
                    <a:moveTo>
                      <a:pt x="29954" y="23572"/>
                    </a:moveTo>
                    <a:lnTo>
                      <a:pt x="1479" y="25592"/>
                    </a:lnTo>
                    <a:cubicBezTo>
                      <a:pt x="875" y="25638"/>
                      <a:pt x="380" y="25132"/>
                      <a:pt x="369" y="24470"/>
                    </a:cubicBezTo>
                    <a:lnTo>
                      <a:pt x="6" y="1163"/>
                    </a:lnTo>
                    <a:cubicBezTo>
                      <a:pt x="0" y="513"/>
                      <a:pt x="472" y="1"/>
                      <a:pt x="1071" y="18"/>
                    </a:cubicBezTo>
                    <a:lnTo>
                      <a:pt x="29385" y="1019"/>
                    </a:lnTo>
                    <a:cubicBezTo>
                      <a:pt x="29845" y="1036"/>
                      <a:pt x="30230" y="1520"/>
                      <a:pt x="30248" y="2084"/>
                    </a:cubicBezTo>
                    <a:lnTo>
                      <a:pt x="30766" y="22462"/>
                    </a:lnTo>
                    <a:cubicBezTo>
                      <a:pt x="30777" y="23049"/>
                      <a:pt x="30415" y="23544"/>
                      <a:pt x="29954" y="235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30"/>
              <p:cNvSpPr/>
              <p:nvPr/>
            </p:nvSpPr>
            <p:spPr>
              <a:xfrm>
                <a:off x="754059" y="2433963"/>
                <a:ext cx="2359219" cy="1751701"/>
              </a:xfrm>
              <a:custGeom>
                <a:rect b="b" l="l" r="r" t="t"/>
                <a:pathLst>
                  <a:path extrusionOk="0" h="22819" w="30732">
                    <a:moveTo>
                      <a:pt x="30732" y="21017"/>
                    </a:moveTo>
                    <a:lnTo>
                      <a:pt x="30254" y="2084"/>
                    </a:lnTo>
                    <a:cubicBezTo>
                      <a:pt x="30237" y="1508"/>
                      <a:pt x="29851" y="1036"/>
                      <a:pt x="29391" y="1019"/>
                    </a:cubicBezTo>
                    <a:lnTo>
                      <a:pt x="1077" y="18"/>
                    </a:lnTo>
                    <a:cubicBezTo>
                      <a:pt x="479" y="1"/>
                      <a:pt x="1" y="507"/>
                      <a:pt x="12" y="1163"/>
                    </a:cubicBezTo>
                    <a:lnTo>
                      <a:pt x="346" y="228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30"/>
              <p:cNvSpPr/>
              <p:nvPr/>
            </p:nvSpPr>
            <p:spPr>
              <a:xfrm>
                <a:off x="854394" y="2555025"/>
                <a:ext cx="2180274" cy="1505208"/>
              </a:xfrm>
              <a:custGeom>
                <a:rect b="b" l="l" r="r" t="t"/>
                <a:pathLst>
                  <a:path extrusionOk="0" h="19608" w="28401">
                    <a:moveTo>
                      <a:pt x="28400" y="18128"/>
                    </a:moveTo>
                    <a:lnTo>
                      <a:pt x="317" y="19607"/>
                    </a:lnTo>
                    <a:lnTo>
                      <a:pt x="0" y="0"/>
                    </a:lnTo>
                    <a:lnTo>
                      <a:pt x="27957" y="806"/>
                    </a:lnTo>
                    <a:close/>
                  </a:path>
                </a:pathLst>
              </a:custGeom>
              <a:solidFill>
                <a:srgbClr val="D1E0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30"/>
              <p:cNvSpPr/>
              <p:nvPr/>
            </p:nvSpPr>
            <p:spPr>
              <a:xfrm>
                <a:off x="861917" y="2562932"/>
                <a:ext cx="2166072" cy="1488013"/>
              </a:xfrm>
              <a:custGeom>
                <a:rect b="b" l="l" r="r" t="t"/>
                <a:pathLst>
                  <a:path extrusionOk="0" h="19384" w="28216">
                    <a:moveTo>
                      <a:pt x="317" y="19383"/>
                    </a:moveTo>
                    <a:lnTo>
                      <a:pt x="0" y="1"/>
                    </a:lnTo>
                    <a:lnTo>
                      <a:pt x="27784" y="795"/>
                    </a:lnTo>
                    <a:lnTo>
                      <a:pt x="28216" y="1792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30"/>
              <p:cNvSpPr/>
              <p:nvPr/>
            </p:nvSpPr>
            <p:spPr>
              <a:xfrm>
                <a:off x="946285" y="2963656"/>
                <a:ext cx="1165024" cy="956952"/>
              </a:xfrm>
              <a:custGeom>
                <a:rect b="b" l="l" r="r" t="t"/>
                <a:pathLst>
                  <a:path extrusionOk="0" h="12466" w="15176">
                    <a:moveTo>
                      <a:pt x="4621" y="6308"/>
                    </a:moveTo>
                    <a:cubicBezTo>
                      <a:pt x="4621" y="6308"/>
                      <a:pt x="6123" y="12466"/>
                      <a:pt x="10647" y="12132"/>
                    </a:cubicBezTo>
                    <a:cubicBezTo>
                      <a:pt x="15176" y="11804"/>
                      <a:pt x="14698" y="478"/>
                      <a:pt x="14698" y="478"/>
                    </a:cubicBezTo>
                    <a:lnTo>
                      <a:pt x="4829" y="1"/>
                    </a:lnTo>
                    <a:cubicBezTo>
                      <a:pt x="4829" y="1"/>
                      <a:pt x="0" y="5853"/>
                      <a:pt x="892" y="7465"/>
                    </a:cubicBezTo>
                    <a:cubicBezTo>
                      <a:pt x="1784" y="9076"/>
                      <a:pt x="4621" y="6308"/>
                      <a:pt x="4621" y="6308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30"/>
              <p:cNvSpPr/>
              <p:nvPr/>
            </p:nvSpPr>
            <p:spPr>
              <a:xfrm>
                <a:off x="2297236" y="2111003"/>
                <a:ext cx="1038741" cy="893391"/>
              </a:xfrm>
              <a:custGeom>
                <a:rect b="b" l="l" r="r" t="t"/>
                <a:pathLst>
                  <a:path extrusionOk="0" h="11638" w="13531">
                    <a:moveTo>
                      <a:pt x="0" y="7137"/>
                    </a:moveTo>
                    <a:cubicBezTo>
                      <a:pt x="0" y="6055"/>
                      <a:pt x="547" y="5048"/>
                      <a:pt x="1445" y="4467"/>
                    </a:cubicBezTo>
                    <a:cubicBezTo>
                      <a:pt x="3827" y="2936"/>
                      <a:pt x="8834" y="1"/>
                      <a:pt x="10848" y="1042"/>
                    </a:cubicBezTo>
                    <a:cubicBezTo>
                      <a:pt x="13530" y="2435"/>
                      <a:pt x="2855" y="11637"/>
                      <a:pt x="1134" y="10348"/>
                    </a:cubicBezTo>
                    <a:cubicBezTo>
                      <a:pt x="225" y="9669"/>
                      <a:pt x="6" y="8276"/>
                      <a:pt x="0" y="713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30"/>
              <p:cNvSpPr/>
              <p:nvPr/>
            </p:nvSpPr>
            <p:spPr>
              <a:xfrm>
                <a:off x="1290433" y="2270065"/>
                <a:ext cx="1332914" cy="1718999"/>
              </a:xfrm>
              <a:custGeom>
                <a:rect b="b" l="l" r="r" t="t"/>
                <a:pathLst>
                  <a:path extrusionOk="0" h="22393" w="17363">
                    <a:moveTo>
                      <a:pt x="7890" y="21149"/>
                    </a:moveTo>
                    <a:cubicBezTo>
                      <a:pt x="2331" y="22393"/>
                      <a:pt x="0" y="12563"/>
                      <a:pt x="1577" y="5019"/>
                    </a:cubicBezTo>
                    <a:cubicBezTo>
                      <a:pt x="2049" y="2740"/>
                      <a:pt x="4080" y="1"/>
                      <a:pt x="6647" y="127"/>
                    </a:cubicBezTo>
                    <a:lnTo>
                      <a:pt x="15343" y="1140"/>
                    </a:lnTo>
                    <a:cubicBezTo>
                      <a:pt x="17322" y="2348"/>
                      <a:pt x="17363" y="5353"/>
                      <a:pt x="16747" y="8546"/>
                    </a:cubicBezTo>
                    <a:cubicBezTo>
                      <a:pt x="15768" y="13657"/>
                      <a:pt x="12695" y="20068"/>
                      <a:pt x="7890" y="211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30"/>
              <p:cNvSpPr/>
              <p:nvPr/>
            </p:nvSpPr>
            <p:spPr>
              <a:xfrm>
                <a:off x="1638956" y="2397268"/>
                <a:ext cx="933109" cy="1358510"/>
              </a:xfrm>
              <a:custGeom>
                <a:rect b="b" l="l" r="r" t="t"/>
                <a:pathLst>
                  <a:path extrusionOk="0" h="17697" w="12155">
                    <a:moveTo>
                      <a:pt x="10354" y="628"/>
                    </a:moveTo>
                    <a:cubicBezTo>
                      <a:pt x="9358" y="1313"/>
                      <a:pt x="3005" y="2602"/>
                      <a:pt x="156" y="881"/>
                    </a:cubicBezTo>
                    <a:cubicBezTo>
                      <a:pt x="1" y="2199"/>
                      <a:pt x="1261" y="5198"/>
                      <a:pt x="1854" y="8052"/>
                    </a:cubicBezTo>
                    <a:cubicBezTo>
                      <a:pt x="2775" y="12426"/>
                      <a:pt x="4864" y="17697"/>
                      <a:pt x="6630" y="16114"/>
                    </a:cubicBezTo>
                    <a:cubicBezTo>
                      <a:pt x="10072" y="13036"/>
                      <a:pt x="11608" y="7770"/>
                      <a:pt x="11908" y="4616"/>
                    </a:cubicBezTo>
                    <a:cubicBezTo>
                      <a:pt x="12155" y="1923"/>
                      <a:pt x="11263" y="1"/>
                      <a:pt x="10354" y="628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30"/>
              <p:cNvSpPr/>
              <p:nvPr/>
            </p:nvSpPr>
            <p:spPr>
              <a:xfrm>
                <a:off x="1597121" y="2215241"/>
                <a:ext cx="891876" cy="343381"/>
              </a:xfrm>
              <a:custGeom>
                <a:rect b="b" l="l" r="r" t="t"/>
                <a:pathLst>
                  <a:path extrusionOk="0" h="4473" w="13237">
                    <a:moveTo>
                      <a:pt x="13237" y="2539"/>
                    </a:moveTo>
                    <a:cubicBezTo>
                      <a:pt x="13237" y="3609"/>
                      <a:pt x="10676" y="4472"/>
                      <a:pt x="7229" y="4467"/>
                    </a:cubicBezTo>
                    <a:cubicBezTo>
                      <a:pt x="3407" y="4461"/>
                      <a:pt x="1" y="3408"/>
                      <a:pt x="1" y="2124"/>
                    </a:cubicBezTo>
                    <a:cubicBezTo>
                      <a:pt x="1" y="835"/>
                      <a:pt x="3407" y="1"/>
                      <a:pt x="7229" y="231"/>
                    </a:cubicBezTo>
                    <a:cubicBezTo>
                      <a:pt x="10676" y="438"/>
                      <a:pt x="13237" y="1468"/>
                      <a:pt x="13237" y="253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30"/>
              <p:cNvSpPr/>
              <p:nvPr/>
            </p:nvSpPr>
            <p:spPr>
              <a:xfrm>
                <a:off x="1464925" y="1398911"/>
                <a:ext cx="1239718" cy="1054521"/>
              </a:xfrm>
              <a:custGeom>
                <a:rect b="b" l="l" r="r" t="t"/>
                <a:pathLst>
                  <a:path extrusionOk="0" h="13737" w="16149">
                    <a:moveTo>
                      <a:pt x="16148" y="8074"/>
                    </a:moveTo>
                    <a:cubicBezTo>
                      <a:pt x="16148" y="11233"/>
                      <a:pt x="13127" y="13737"/>
                      <a:pt x="8978" y="13656"/>
                    </a:cubicBezTo>
                    <a:cubicBezTo>
                      <a:pt x="4282" y="13570"/>
                      <a:pt x="0" y="10272"/>
                      <a:pt x="0" y="6319"/>
                    </a:cubicBezTo>
                    <a:cubicBezTo>
                      <a:pt x="0" y="2359"/>
                      <a:pt x="4288" y="0"/>
                      <a:pt x="8978" y="927"/>
                    </a:cubicBezTo>
                    <a:cubicBezTo>
                      <a:pt x="13121" y="1755"/>
                      <a:pt x="16148" y="4915"/>
                      <a:pt x="16148" y="80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30"/>
              <p:cNvSpPr/>
              <p:nvPr/>
            </p:nvSpPr>
            <p:spPr>
              <a:xfrm>
                <a:off x="1566948" y="1676347"/>
                <a:ext cx="1070523" cy="622487"/>
              </a:xfrm>
              <a:custGeom>
                <a:rect b="b" l="l" r="r" t="t"/>
                <a:pathLst>
                  <a:path extrusionOk="0" h="8109" w="13945">
                    <a:moveTo>
                      <a:pt x="12241" y="1634"/>
                    </a:moveTo>
                    <a:lnTo>
                      <a:pt x="2372" y="184"/>
                    </a:lnTo>
                    <a:cubicBezTo>
                      <a:pt x="1083" y="0"/>
                      <a:pt x="1" y="875"/>
                      <a:pt x="1" y="2158"/>
                    </a:cubicBezTo>
                    <a:lnTo>
                      <a:pt x="1" y="3205"/>
                    </a:lnTo>
                    <a:cubicBezTo>
                      <a:pt x="1" y="4489"/>
                      <a:pt x="1083" y="5611"/>
                      <a:pt x="2372" y="5703"/>
                    </a:cubicBezTo>
                    <a:lnTo>
                      <a:pt x="2832" y="5738"/>
                    </a:lnTo>
                    <a:cubicBezTo>
                      <a:pt x="3644" y="5795"/>
                      <a:pt x="4392" y="6209"/>
                      <a:pt x="4875" y="6825"/>
                    </a:cubicBezTo>
                    <a:cubicBezTo>
                      <a:pt x="5405" y="7510"/>
                      <a:pt x="6463" y="8005"/>
                      <a:pt x="7643" y="8057"/>
                    </a:cubicBezTo>
                    <a:cubicBezTo>
                      <a:pt x="8788" y="8109"/>
                      <a:pt x="9744" y="7740"/>
                      <a:pt x="10210" y="7159"/>
                    </a:cubicBezTo>
                    <a:cubicBezTo>
                      <a:pt x="10618" y="6641"/>
                      <a:pt x="11240" y="6365"/>
                      <a:pt x="11879" y="6417"/>
                    </a:cubicBezTo>
                    <a:lnTo>
                      <a:pt x="12230" y="6445"/>
                    </a:lnTo>
                    <a:cubicBezTo>
                      <a:pt x="13179" y="6514"/>
                      <a:pt x="13927" y="5720"/>
                      <a:pt x="13927" y="4661"/>
                    </a:cubicBezTo>
                    <a:lnTo>
                      <a:pt x="13927" y="3798"/>
                    </a:lnTo>
                    <a:cubicBezTo>
                      <a:pt x="13945" y="2739"/>
                      <a:pt x="13191" y="1767"/>
                      <a:pt x="12241" y="1634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30"/>
              <p:cNvSpPr/>
              <p:nvPr/>
            </p:nvSpPr>
            <p:spPr>
              <a:xfrm>
                <a:off x="1659760" y="1744209"/>
                <a:ext cx="912305" cy="381906"/>
              </a:xfrm>
              <a:custGeom>
                <a:rect b="b" l="l" r="r" t="t"/>
                <a:pathLst>
                  <a:path extrusionOk="0" h="4975" w="11884">
                    <a:moveTo>
                      <a:pt x="1663" y="1"/>
                    </a:moveTo>
                    <a:cubicBezTo>
                      <a:pt x="732" y="1"/>
                      <a:pt x="0" y="655"/>
                      <a:pt x="0" y="1568"/>
                    </a:cubicBezTo>
                    <a:lnTo>
                      <a:pt x="0" y="2298"/>
                    </a:lnTo>
                    <a:cubicBezTo>
                      <a:pt x="0" y="3300"/>
                      <a:pt x="881" y="4186"/>
                      <a:pt x="1940" y="4272"/>
                    </a:cubicBezTo>
                    <a:lnTo>
                      <a:pt x="10428" y="4969"/>
                    </a:lnTo>
                    <a:cubicBezTo>
                      <a:pt x="10471" y="4973"/>
                      <a:pt x="10514" y="4975"/>
                      <a:pt x="10557" y="4975"/>
                    </a:cubicBezTo>
                    <a:cubicBezTo>
                      <a:pt x="11306" y="4975"/>
                      <a:pt x="11884" y="4359"/>
                      <a:pt x="11878" y="3553"/>
                    </a:cubicBezTo>
                    <a:lnTo>
                      <a:pt x="11878" y="2931"/>
                    </a:lnTo>
                    <a:cubicBezTo>
                      <a:pt x="11878" y="2091"/>
                      <a:pt x="11239" y="1314"/>
                      <a:pt x="10428" y="1199"/>
                    </a:cubicBezTo>
                    <a:lnTo>
                      <a:pt x="1940" y="20"/>
                    </a:lnTo>
                    <a:cubicBezTo>
                      <a:pt x="1846" y="7"/>
                      <a:pt x="1753" y="1"/>
                      <a:pt x="1663" y="1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30"/>
              <p:cNvSpPr/>
              <p:nvPr/>
            </p:nvSpPr>
            <p:spPr>
              <a:xfrm>
                <a:off x="1869181" y="1868649"/>
                <a:ext cx="542977" cy="150920"/>
              </a:xfrm>
              <a:custGeom>
                <a:rect b="b" l="l" r="r" t="t"/>
                <a:pathLst>
                  <a:path extrusionOk="0" h="1966" w="7073">
                    <a:moveTo>
                      <a:pt x="816" y="1"/>
                    </a:moveTo>
                    <a:cubicBezTo>
                      <a:pt x="355" y="1"/>
                      <a:pt x="0" y="251"/>
                      <a:pt x="0" y="608"/>
                    </a:cubicBezTo>
                    <a:cubicBezTo>
                      <a:pt x="0" y="1005"/>
                      <a:pt x="437" y="1368"/>
                      <a:pt x="973" y="1420"/>
                    </a:cubicBezTo>
                    <a:cubicBezTo>
                      <a:pt x="1020" y="1425"/>
                      <a:pt x="1067" y="1428"/>
                      <a:pt x="1112" y="1428"/>
                    </a:cubicBezTo>
                    <a:cubicBezTo>
                      <a:pt x="1570" y="1428"/>
                      <a:pt x="1922" y="1173"/>
                      <a:pt x="1922" y="827"/>
                    </a:cubicBezTo>
                    <a:cubicBezTo>
                      <a:pt x="1922" y="442"/>
                      <a:pt x="1502" y="85"/>
                      <a:pt x="973" y="10"/>
                    </a:cubicBezTo>
                    <a:cubicBezTo>
                      <a:pt x="919" y="4"/>
                      <a:pt x="867" y="1"/>
                      <a:pt x="816" y="1"/>
                    </a:cubicBezTo>
                    <a:close/>
                    <a:moveTo>
                      <a:pt x="6129" y="642"/>
                    </a:moveTo>
                    <a:cubicBezTo>
                      <a:pt x="5726" y="642"/>
                      <a:pt x="5415" y="877"/>
                      <a:pt x="5415" y="1213"/>
                    </a:cubicBezTo>
                    <a:cubicBezTo>
                      <a:pt x="5415" y="1581"/>
                      <a:pt x="5789" y="1909"/>
                      <a:pt x="6250" y="1961"/>
                    </a:cubicBezTo>
                    <a:cubicBezTo>
                      <a:pt x="6282" y="1964"/>
                      <a:pt x="6314" y="1965"/>
                      <a:pt x="6346" y="1965"/>
                    </a:cubicBezTo>
                    <a:cubicBezTo>
                      <a:pt x="6755" y="1965"/>
                      <a:pt x="7073" y="1728"/>
                      <a:pt x="7073" y="1403"/>
                    </a:cubicBezTo>
                    <a:cubicBezTo>
                      <a:pt x="7067" y="1040"/>
                      <a:pt x="6704" y="712"/>
                      <a:pt x="6250" y="649"/>
                    </a:cubicBezTo>
                    <a:cubicBezTo>
                      <a:pt x="6209" y="644"/>
                      <a:pt x="6169" y="642"/>
                      <a:pt x="6129" y="64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30"/>
              <p:cNvSpPr/>
              <p:nvPr/>
            </p:nvSpPr>
            <p:spPr>
              <a:xfrm>
                <a:off x="1638572" y="1464239"/>
                <a:ext cx="1018781" cy="568215"/>
              </a:xfrm>
              <a:custGeom>
                <a:rect b="b" l="l" r="r" t="t"/>
                <a:pathLst>
                  <a:path extrusionOk="0" h="7402" w="13271">
                    <a:moveTo>
                      <a:pt x="6768" y="524"/>
                    </a:moveTo>
                    <a:cubicBezTo>
                      <a:pt x="4028" y="1"/>
                      <a:pt x="1456" y="732"/>
                      <a:pt x="0" y="2337"/>
                    </a:cubicBezTo>
                    <a:cubicBezTo>
                      <a:pt x="414" y="3655"/>
                      <a:pt x="2503" y="5497"/>
                      <a:pt x="5812" y="6486"/>
                    </a:cubicBezTo>
                    <a:cubicBezTo>
                      <a:pt x="8839" y="7401"/>
                      <a:pt x="10934" y="7355"/>
                      <a:pt x="13271" y="6964"/>
                    </a:cubicBezTo>
                    <a:cubicBezTo>
                      <a:pt x="13271" y="4092"/>
                      <a:pt x="10514" y="1244"/>
                      <a:pt x="6768" y="524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30"/>
              <p:cNvSpPr/>
              <p:nvPr/>
            </p:nvSpPr>
            <p:spPr>
              <a:xfrm>
                <a:off x="1435753" y="1242075"/>
                <a:ext cx="1302054" cy="651197"/>
              </a:xfrm>
              <a:custGeom>
                <a:rect b="b" l="l" r="r" t="t"/>
                <a:pathLst>
                  <a:path extrusionOk="0" h="8483" w="16961">
                    <a:moveTo>
                      <a:pt x="16960" y="8483"/>
                    </a:moveTo>
                    <a:lnTo>
                      <a:pt x="16442" y="8414"/>
                    </a:lnTo>
                    <a:cubicBezTo>
                      <a:pt x="16442" y="5594"/>
                      <a:pt x="13501" y="2659"/>
                      <a:pt x="9496" y="1778"/>
                    </a:cubicBezTo>
                    <a:cubicBezTo>
                      <a:pt x="4961" y="788"/>
                      <a:pt x="818" y="2745"/>
                      <a:pt x="818" y="6267"/>
                    </a:cubicBezTo>
                    <a:lnTo>
                      <a:pt x="1" y="6152"/>
                    </a:lnTo>
                    <a:cubicBezTo>
                      <a:pt x="1" y="2187"/>
                      <a:pt x="4558" y="0"/>
                      <a:pt x="9496" y="1122"/>
                    </a:cubicBezTo>
                    <a:cubicBezTo>
                      <a:pt x="13818" y="2118"/>
                      <a:pt x="16960" y="5369"/>
                      <a:pt x="16960" y="84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30"/>
              <p:cNvSpPr/>
              <p:nvPr/>
            </p:nvSpPr>
            <p:spPr>
              <a:xfrm>
                <a:off x="2731048" y="1636121"/>
                <a:ext cx="31014" cy="285412"/>
              </a:xfrm>
              <a:custGeom>
                <a:rect b="b" l="l" r="r" t="t"/>
                <a:pathLst>
                  <a:path extrusionOk="0" h="3718" w="404">
                    <a:moveTo>
                      <a:pt x="202" y="3701"/>
                    </a:moveTo>
                    <a:lnTo>
                      <a:pt x="202" y="3701"/>
                    </a:lnTo>
                    <a:cubicBezTo>
                      <a:pt x="99" y="3689"/>
                      <a:pt x="1" y="3580"/>
                      <a:pt x="1" y="3453"/>
                    </a:cubicBezTo>
                    <a:lnTo>
                      <a:pt x="1" y="208"/>
                    </a:lnTo>
                    <a:cubicBezTo>
                      <a:pt x="1" y="87"/>
                      <a:pt x="87" y="0"/>
                      <a:pt x="202" y="18"/>
                    </a:cubicBezTo>
                    <a:lnTo>
                      <a:pt x="202" y="18"/>
                    </a:lnTo>
                    <a:cubicBezTo>
                      <a:pt x="311" y="41"/>
                      <a:pt x="404" y="156"/>
                      <a:pt x="404" y="277"/>
                    </a:cubicBezTo>
                    <a:lnTo>
                      <a:pt x="404" y="3511"/>
                    </a:lnTo>
                    <a:cubicBezTo>
                      <a:pt x="404" y="3626"/>
                      <a:pt x="311" y="3718"/>
                      <a:pt x="202" y="37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30"/>
              <p:cNvSpPr/>
              <p:nvPr/>
            </p:nvSpPr>
            <p:spPr>
              <a:xfrm>
                <a:off x="2356884" y="2088971"/>
                <a:ext cx="391898" cy="288483"/>
              </a:xfrm>
              <a:custGeom>
                <a:rect b="b" l="l" r="r" t="t"/>
                <a:pathLst>
                  <a:path extrusionOk="0" h="3758" w="5105">
                    <a:moveTo>
                      <a:pt x="259" y="3758"/>
                    </a:moveTo>
                    <a:cubicBezTo>
                      <a:pt x="127" y="3752"/>
                      <a:pt x="12" y="3643"/>
                      <a:pt x="6" y="3499"/>
                    </a:cubicBezTo>
                    <a:cubicBezTo>
                      <a:pt x="0" y="3355"/>
                      <a:pt x="110" y="3234"/>
                      <a:pt x="242" y="3234"/>
                    </a:cubicBezTo>
                    <a:cubicBezTo>
                      <a:pt x="4155" y="3177"/>
                      <a:pt x="4633" y="328"/>
                      <a:pt x="4656" y="207"/>
                    </a:cubicBezTo>
                    <a:cubicBezTo>
                      <a:pt x="4673" y="75"/>
                      <a:pt x="4783" y="0"/>
                      <a:pt x="4903" y="29"/>
                    </a:cubicBezTo>
                    <a:cubicBezTo>
                      <a:pt x="5019" y="63"/>
                      <a:pt x="5105" y="190"/>
                      <a:pt x="5088" y="322"/>
                    </a:cubicBezTo>
                    <a:cubicBezTo>
                      <a:pt x="5076" y="357"/>
                      <a:pt x="4547" y="3660"/>
                      <a:pt x="271" y="3752"/>
                    </a:cubicBezTo>
                    <a:cubicBezTo>
                      <a:pt x="265" y="3758"/>
                      <a:pt x="265" y="3758"/>
                      <a:pt x="259" y="37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30"/>
              <p:cNvSpPr/>
              <p:nvPr/>
            </p:nvSpPr>
            <p:spPr>
              <a:xfrm>
                <a:off x="2671016" y="1833566"/>
                <a:ext cx="141406" cy="306676"/>
              </a:xfrm>
              <a:custGeom>
                <a:rect b="b" l="l" r="r" t="t"/>
                <a:pathLst>
                  <a:path extrusionOk="0" h="3995" w="1842">
                    <a:moveTo>
                      <a:pt x="1209" y="3972"/>
                    </a:moveTo>
                    <a:lnTo>
                      <a:pt x="345" y="3903"/>
                    </a:lnTo>
                    <a:cubicBezTo>
                      <a:pt x="161" y="3885"/>
                      <a:pt x="259" y="3822"/>
                      <a:pt x="259" y="3621"/>
                    </a:cubicBezTo>
                    <a:cubicBezTo>
                      <a:pt x="259" y="3621"/>
                      <a:pt x="691" y="1837"/>
                      <a:pt x="0" y="306"/>
                    </a:cubicBezTo>
                    <a:cubicBezTo>
                      <a:pt x="0" y="133"/>
                      <a:pt x="52" y="35"/>
                      <a:pt x="150" y="1"/>
                    </a:cubicBezTo>
                    <a:lnTo>
                      <a:pt x="1209" y="81"/>
                    </a:lnTo>
                    <a:cubicBezTo>
                      <a:pt x="1387" y="110"/>
                      <a:pt x="1491" y="294"/>
                      <a:pt x="1531" y="490"/>
                    </a:cubicBezTo>
                    <a:cubicBezTo>
                      <a:pt x="1813" y="1693"/>
                      <a:pt x="1842" y="2809"/>
                      <a:pt x="1531" y="3644"/>
                    </a:cubicBezTo>
                    <a:cubicBezTo>
                      <a:pt x="1462" y="3828"/>
                      <a:pt x="1387" y="3995"/>
                      <a:pt x="1209" y="39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30"/>
              <p:cNvSpPr/>
              <p:nvPr/>
            </p:nvSpPr>
            <p:spPr>
              <a:xfrm>
                <a:off x="2282650" y="2306759"/>
                <a:ext cx="140561" cy="98566"/>
              </a:xfrm>
              <a:custGeom>
                <a:rect b="b" l="l" r="r" t="t"/>
                <a:pathLst>
                  <a:path extrusionOk="0" h="1284" w="1831">
                    <a:moveTo>
                      <a:pt x="1" y="616"/>
                    </a:moveTo>
                    <a:lnTo>
                      <a:pt x="1" y="616"/>
                    </a:lnTo>
                    <a:cubicBezTo>
                      <a:pt x="1" y="271"/>
                      <a:pt x="277" y="0"/>
                      <a:pt x="605" y="23"/>
                    </a:cubicBezTo>
                    <a:lnTo>
                      <a:pt x="1249" y="52"/>
                    </a:lnTo>
                    <a:cubicBezTo>
                      <a:pt x="1572" y="69"/>
                      <a:pt x="1831" y="345"/>
                      <a:pt x="1831" y="685"/>
                    </a:cubicBezTo>
                    <a:lnTo>
                      <a:pt x="1831" y="685"/>
                    </a:lnTo>
                    <a:cubicBezTo>
                      <a:pt x="1831" y="1019"/>
                      <a:pt x="1572" y="1283"/>
                      <a:pt x="1249" y="1278"/>
                    </a:cubicBezTo>
                    <a:lnTo>
                      <a:pt x="605" y="1260"/>
                    </a:lnTo>
                    <a:cubicBezTo>
                      <a:pt x="271" y="1249"/>
                      <a:pt x="1" y="961"/>
                      <a:pt x="1" y="61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30"/>
              <p:cNvSpPr/>
              <p:nvPr/>
            </p:nvSpPr>
            <p:spPr>
              <a:xfrm>
                <a:off x="1327972" y="1655083"/>
                <a:ext cx="269147" cy="433953"/>
              </a:xfrm>
              <a:custGeom>
                <a:rect b="b" l="l" r="r" t="t"/>
                <a:pathLst>
                  <a:path extrusionOk="0" h="5653" w="3506">
                    <a:moveTo>
                      <a:pt x="3355" y="3080"/>
                    </a:moveTo>
                    <a:cubicBezTo>
                      <a:pt x="3212" y="4570"/>
                      <a:pt x="2492" y="5652"/>
                      <a:pt x="1733" y="5635"/>
                    </a:cubicBezTo>
                    <a:cubicBezTo>
                      <a:pt x="1232" y="5629"/>
                      <a:pt x="426" y="5635"/>
                      <a:pt x="426" y="5635"/>
                    </a:cubicBezTo>
                    <a:cubicBezTo>
                      <a:pt x="0" y="5169"/>
                      <a:pt x="541" y="3903"/>
                      <a:pt x="651" y="2815"/>
                    </a:cubicBezTo>
                    <a:cubicBezTo>
                      <a:pt x="754" y="1739"/>
                      <a:pt x="162" y="335"/>
                      <a:pt x="979" y="1"/>
                    </a:cubicBezTo>
                    <a:cubicBezTo>
                      <a:pt x="979" y="1"/>
                      <a:pt x="1876" y="139"/>
                      <a:pt x="2268" y="260"/>
                    </a:cubicBezTo>
                    <a:cubicBezTo>
                      <a:pt x="2987" y="473"/>
                      <a:pt x="3505" y="1595"/>
                      <a:pt x="3355" y="3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30"/>
              <p:cNvSpPr/>
              <p:nvPr/>
            </p:nvSpPr>
            <p:spPr>
              <a:xfrm>
                <a:off x="1266558" y="1649786"/>
                <a:ext cx="231147" cy="443625"/>
              </a:xfrm>
              <a:custGeom>
                <a:rect b="b" l="l" r="r" t="t"/>
                <a:pathLst>
                  <a:path extrusionOk="0" h="5779" w="3011">
                    <a:moveTo>
                      <a:pt x="2861" y="3022"/>
                    </a:moveTo>
                    <a:cubicBezTo>
                      <a:pt x="2705" y="4576"/>
                      <a:pt x="1974" y="5779"/>
                      <a:pt x="1232" y="5704"/>
                    </a:cubicBezTo>
                    <a:cubicBezTo>
                      <a:pt x="484" y="5635"/>
                      <a:pt x="0" y="4311"/>
                      <a:pt x="162" y="2757"/>
                    </a:cubicBezTo>
                    <a:cubicBezTo>
                      <a:pt x="311" y="1204"/>
                      <a:pt x="1048" y="1"/>
                      <a:pt x="1784" y="70"/>
                    </a:cubicBezTo>
                    <a:cubicBezTo>
                      <a:pt x="2527" y="145"/>
                      <a:pt x="3010" y="1462"/>
                      <a:pt x="2861" y="30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30"/>
              <p:cNvSpPr/>
              <p:nvPr/>
            </p:nvSpPr>
            <p:spPr>
              <a:xfrm>
                <a:off x="936535" y="2478564"/>
                <a:ext cx="957444" cy="1122611"/>
              </a:xfrm>
              <a:custGeom>
                <a:rect b="b" l="l" r="r" t="t"/>
                <a:pathLst>
                  <a:path extrusionOk="0" h="14624" w="12472">
                    <a:moveTo>
                      <a:pt x="7908" y="47"/>
                    </a:moveTo>
                    <a:cubicBezTo>
                      <a:pt x="6774" y="1"/>
                      <a:pt x="5698" y="565"/>
                      <a:pt x="5042" y="1520"/>
                    </a:cubicBezTo>
                    <a:cubicBezTo>
                      <a:pt x="3321" y="4052"/>
                      <a:pt x="1" y="9404"/>
                      <a:pt x="990" y="11643"/>
                    </a:cubicBezTo>
                    <a:cubicBezTo>
                      <a:pt x="2314" y="14624"/>
                      <a:pt x="12471" y="3333"/>
                      <a:pt x="11211" y="1405"/>
                    </a:cubicBezTo>
                    <a:cubicBezTo>
                      <a:pt x="10543" y="381"/>
                      <a:pt x="9105" y="93"/>
                      <a:pt x="7908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30"/>
              <p:cNvSpPr/>
              <p:nvPr/>
            </p:nvSpPr>
            <p:spPr>
              <a:xfrm>
                <a:off x="2974297" y="4595200"/>
                <a:ext cx="715241" cy="165725"/>
              </a:xfrm>
              <a:custGeom>
                <a:rect b="b" l="l" r="r" t="t"/>
                <a:pathLst>
                  <a:path extrusionOk="0" h="2159" w="18704">
                    <a:moveTo>
                      <a:pt x="18704" y="1082"/>
                    </a:moveTo>
                    <a:cubicBezTo>
                      <a:pt x="18704" y="1675"/>
                      <a:pt x="14520" y="2158"/>
                      <a:pt x="9352" y="2158"/>
                    </a:cubicBezTo>
                    <a:cubicBezTo>
                      <a:pt x="4190" y="2158"/>
                      <a:pt x="1" y="1675"/>
                      <a:pt x="1" y="1082"/>
                    </a:cubicBezTo>
                    <a:cubicBezTo>
                      <a:pt x="1" y="484"/>
                      <a:pt x="4190" y="0"/>
                      <a:pt x="9352" y="0"/>
                    </a:cubicBezTo>
                    <a:cubicBezTo>
                      <a:pt x="14520" y="0"/>
                      <a:pt x="18704" y="484"/>
                      <a:pt x="18704" y="1082"/>
                    </a:cubicBezTo>
                    <a:close/>
                  </a:path>
                </a:pathLst>
              </a:custGeom>
              <a:solidFill>
                <a:srgbClr val="134F5C">
                  <a:alpha val="32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30"/>
              <p:cNvSpPr/>
              <p:nvPr/>
            </p:nvSpPr>
            <p:spPr>
              <a:xfrm>
                <a:off x="3386257" y="3189429"/>
                <a:ext cx="41992" cy="47364"/>
              </a:xfrm>
              <a:custGeom>
                <a:rect b="b" l="l" r="r" t="t"/>
                <a:pathLst>
                  <a:path extrusionOk="0" h="617" w="547">
                    <a:moveTo>
                      <a:pt x="0" y="311"/>
                    </a:moveTo>
                    <a:cubicBezTo>
                      <a:pt x="0" y="484"/>
                      <a:pt x="121" y="616"/>
                      <a:pt x="271" y="616"/>
                    </a:cubicBezTo>
                    <a:cubicBezTo>
                      <a:pt x="426" y="616"/>
                      <a:pt x="547" y="484"/>
                      <a:pt x="547" y="311"/>
                    </a:cubicBezTo>
                    <a:cubicBezTo>
                      <a:pt x="547" y="138"/>
                      <a:pt x="426" y="0"/>
                      <a:pt x="271" y="0"/>
                    </a:cubicBezTo>
                    <a:cubicBezTo>
                      <a:pt x="121" y="0"/>
                      <a:pt x="0" y="138"/>
                      <a:pt x="0" y="311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30"/>
              <p:cNvSpPr/>
              <p:nvPr/>
            </p:nvSpPr>
            <p:spPr>
              <a:xfrm>
                <a:off x="3298282" y="3187203"/>
                <a:ext cx="108780" cy="291170"/>
              </a:xfrm>
              <a:custGeom>
                <a:rect b="b" l="l" r="r" t="t"/>
                <a:pathLst>
                  <a:path extrusionOk="0" h="3793" w="1417">
                    <a:moveTo>
                      <a:pt x="1" y="1951"/>
                    </a:moveTo>
                    <a:cubicBezTo>
                      <a:pt x="1" y="1951"/>
                      <a:pt x="122" y="3684"/>
                      <a:pt x="496" y="3718"/>
                    </a:cubicBezTo>
                    <a:cubicBezTo>
                      <a:pt x="1215" y="3793"/>
                      <a:pt x="1417" y="1951"/>
                      <a:pt x="1417" y="1951"/>
                    </a:cubicBezTo>
                    <a:lnTo>
                      <a:pt x="1417" y="1"/>
                    </a:lnTo>
                    <a:lnTo>
                      <a:pt x="1" y="1"/>
                    </a:lnTo>
                    <a:lnTo>
                      <a:pt x="1" y="1951"/>
                    </a:ln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30"/>
              <p:cNvSpPr/>
              <p:nvPr/>
            </p:nvSpPr>
            <p:spPr>
              <a:xfrm>
                <a:off x="3298282" y="3185897"/>
                <a:ext cx="109701" cy="129963"/>
              </a:xfrm>
              <a:custGeom>
                <a:rect b="b" l="l" r="r" t="t"/>
                <a:pathLst>
                  <a:path extrusionOk="0" h="1693" w="1429">
                    <a:moveTo>
                      <a:pt x="398" y="1692"/>
                    </a:moveTo>
                    <a:lnTo>
                      <a:pt x="398" y="1692"/>
                    </a:lnTo>
                    <a:cubicBezTo>
                      <a:pt x="254" y="1692"/>
                      <a:pt x="122" y="1663"/>
                      <a:pt x="1" y="1606"/>
                    </a:cubicBezTo>
                    <a:lnTo>
                      <a:pt x="1" y="0"/>
                    </a:lnTo>
                    <a:lnTo>
                      <a:pt x="1417" y="0"/>
                    </a:lnTo>
                    <a:lnTo>
                      <a:pt x="1417" y="645"/>
                    </a:lnTo>
                    <a:cubicBezTo>
                      <a:pt x="1428" y="1226"/>
                      <a:pt x="956" y="1692"/>
                      <a:pt x="398" y="1692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30"/>
              <p:cNvSpPr/>
              <p:nvPr/>
            </p:nvSpPr>
            <p:spPr>
              <a:xfrm>
                <a:off x="3254140" y="3084258"/>
                <a:ext cx="153842" cy="216554"/>
              </a:xfrm>
              <a:custGeom>
                <a:rect b="b" l="l" r="r" t="t"/>
                <a:pathLst>
                  <a:path extrusionOk="0" h="2821" w="2004">
                    <a:moveTo>
                      <a:pt x="973" y="2821"/>
                    </a:moveTo>
                    <a:lnTo>
                      <a:pt x="973" y="2821"/>
                    </a:lnTo>
                    <a:cubicBezTo>
                      <a:pt x="1531" y="2821"/>
                      <a:pt x="2003" y="2349"/>
                      <a:pt x="2003" y="1779"/>
                    </a:cubicBezTo>
                    <a:lnTo>
                      <a:pt x="2003" y="944"/>
                    </a:lnTo>
                    <a:cubicBezTo>
                      <a:pt x="2003" y="403"/>
                      <a:pt x="1560" y="1"/>
                      <a:pt x="1031" y="29"/>
                    </a:cubicBezTo>
                    <a:lnTo>
                      <a:pt x="1031" y="29"/>
                    </a:lnTo>
                    <a:cubicBezTo>
                      <a:pt x="513" y="58"/>
                      <a:pt x="81" y="490"/>
                      <a:pt x="58" y="1008"/>
                    </a:cubicBezTo>
                    <a:lnTo>
                      <a:pt x="23" y="1813"/>
                    </a:lnTo>
                    <a:cubicBezTo>
                      <a:pt x="0" y="2372"/>
                      <a:pt x="421" y="2821"/>
                      <a:pt x="973" y="2821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30"/>
              <p:cNvSpPr/>
              <p:nvPr/>
            </p:nvSpPr>
            <p:spPr>
              <a:xfrm>
                <a:off x="3247538" y="3022844"/>
                <a:ext cx="193531" cy="195367"/>
              </a:xfrm>
              <a:custGeom>
                <a:rect b="b" l="l" r="r" t="t"/>
                <a:pathLst>
                  <a:path extrusionOk="0" h="2545" w="2521">
                    <a:moveTo>
                      <a:pt x="1473" y="1405"/>
                    </a:moveTo>
                    <a:cubicBezTo>
                      <a:pt x="1560" y="1319"/>
                      <a:pt x="1801" y="1911"/>
                      <a:pt x="1893" y="2055"/>
                    </a:cubicBezTo>
                    <a:cubicBezTo>
                      <a:pt x="1986" y="2199"/>
                      <a:pt x="1957" y="2544"/>
                      <a:pt x="1957" y="2544"/>
                    </a:cubicBezTo>
                    <a:lnTo>
                      <a:pt x="2089" y="2544"/>
                    </a:lnTo>
                    <a:lnTo>
                      <a:pt x="2089" y="2170"/>
                    </a:lnTo>
                    <a:cubicBezTo>
                      <a:pt x="2089" y="2170"/>
                      <a:pt x="2181" y="2147"/>
                      <a:pt x="2250" y="2228"/>
                    </a:cubicBezTo>
                    <a:cubicBezTo>
                      <a:pt x="2250" y="2228"/>
                      <a:pt x="2521" y="1652"/>
                      <a:pt x="2452" y="1336"/>
                    </a:cubicBezTo>
                    <a:cubicBezTo>
                      <a:pt x="2377" y="904"/>
                      <a:pt x="2262" y="893"/>
                      <a:pt x="2106" y="617"/>
                    </a:cubicBezTo>
                    <a:cubicBezTo>
                      <a:pt x="1784" y="24"/>
                      <a:pt x="6" y="1"/>
                      <a:pt x="6" y="1687"/>
                    </a:cubicBezTo>
                    <a:cubicBezTo>
                      <a:pt x="0" y="1693"/>
                      <a:pt x="1042" y="1854"/>
                      <a:pt x="1473" y="14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30"/>
              <p:cNvSpPr/>
              <p:nvPr/>
            </p:nvSpPr>
            <p:spPr>
              <a:xfrm>
                <a:off x="2855641" y="3298515"/>
                <a:ext cx="353054" cy="306216"/>
              </a:xfrm>
              <a:custGeom>
                <a:rect b="b" l="l" r="r" t="t"/>
                <a:pathLst>
                  <a:path extrusionOk="0" h="3989" w="4599">
                    <a:moveTo>
                      <a:pt x="449" y="329"/>
                    </a:moveTo>
                    <a:cubicBezTo>
                      <a:pt x="996" y="709"/>
                      <a:pt x="1399" y="588"/>
                      <a:pt x="1399" y="588"/>
                    </a:cubicBezTo>
                    <a:cubicBezTo>
                      <a:pt x="1399" y="588"/>
                      <a:pt x="1341" y="444"/>
                      <a:pt x="1313" y="231"/>
                    </a:cubicBezTo>
                    <a:cubicBezTo>
                      <a:pt x="1284" y="1"/>
                      <a:pt x="1577" y="133"/>
                      <a:pt x="1641" y="519"/>
                    </a:cubicBezTo>
                    <a:cubicBezTo>
                      <a:pt x="1681" y="789"/>
                      <a:pt x="2492" y="2360"/>
                      <a:pt x="3125" y="2763"/>
                    </a:cubicBezTo>
                    <a:lnTo>
                      <a:pt x="3586" y="2130"/>
                    </a:lnTo>
                    <a:lnTo>
                      <a:pt x="4599" y="2636"/>
                    </a:lnTo>
                    <a:cubicBezTo>
                      <a:pt x="4599" y="2636"/>
                      <a:pt x="3730" y="3989"/>
                      <a:pt x="3223" y="3960"/>
                    </a:cubicBezTo>
                    <a:cubicBezTo>
                      <a:pt x="2458" y="3914"/>
                      <a:pt x="1324" y="1439"/>
                      <a:pt x="1324" y="1439"/>
                    </a:cubicBezTo>
                    <a:cubicBezTo>
                      <a:pt x="939" y="916"/>
                      <a:pt x="214" y="916"/>
                      <a:pt x="104" y="801"/>
                    </a:cubicBezTo>
                    <a:cubicBezTo>
                      <a:pt x="1" y="674"/>
                      <a:pt x="208" y="156"/>
                      <a:pt x="449" y="329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30"/>
              <p:cNvSpPr/>
              <p:nvPr/>
            </p:nvSpPr>
            <p:spPr>
              <a:xfrm>
                <a:off x="3091087" y="3331678"/>
                <a:ext cx="532459" cy="433876"/>
              </a:xfrm>
              <a:custGeom>
                <a:rect b="b" l="l" r="r" t="t"/>
                <a:pathLst>
                  <a:path extrusionOk="0" h="5652" w="6936">
                    <a:moveTo>
                      <a:pt x="6935" y="2492"/>
                    </a:moveTo>
                    <a:lnTo>
                      <a:pt x="5756" y="472"/>
                    </a:lnTo>
                    <a:cubicBezTo>
                      <a:pt x="5727" y="415"/>
                      <a:pt x="5687" y="357"/>
                      <a:pt x="5641" y="305"/>
                    </a:cubicBezTo>
                    <a:cubicBezTo>
                      <a:pt x="5635" y="300"/>
                      <a:pt x="5629" y="288"/>
                      <a:pt x="5629" y="282"/>
                    </a:cubicBezTo>
                    <a:lnTo>
                      <a:pt x="5595" y="248"/>
                    </a:lnTo>
                    <a:lnTo>
                      <a:pt x="5554" y="213"/>
                    </a:lnTo>
                    <a:lnTo>
                      <a:pt x="5543" y="196"/>
                    </a:lnTo>
                    <a:cubicBezTo>
                      <a:pt x="5428" y="104"/>
                      <a:pt x="5249" y="0"/>
                      <a:pt x="4996" y="0"/>
                    </a:cubicBezTo>
                    <a:lnTo>
                      <a:pt x="4087" y="0"/>
                    </a:lnTo>
                    <a:cubicBezTo>
                      <a:pt x="4087" y="0"/>
                      <a:pt x="3972" y="950"/>
                      <a:pt x="3091" y="731"/>
                    </a:cubicBezTo>
                    <a:cubicBezTo>
                      <a:pt x="2671" y="622"/>
                      <a:pt x="2706" y="0"/>
                      <a:pt x="2706" y="0"/>
                    </a:cubicBezTo>
                    <a:lnTo>
                      <a:pt x="2096" y="0"/>
                    </a:lnTo>
                    <a:cubicBezTo>
                      <a:pt x="1796" y="0"/>
                      <a:pt x="1526" y="161"/>
                      <a:pt x="1371" y="392"/>
                    </a:cubicBezTo>
                    <a:lnTo>
                      <a:pt x="53" y="1899"/>
                    </a:lnTo>
                    <a:cubicBezTo>
                      <a:pt x="1" y="2009"/>
                      <a:pt x="904" y="3189"/>
                      <a:pt x="1140" y="2930"/>
                    </a:cubicBezTo>
                    <a:lnTo>
                      <a:pt x="1227" y="2814"/>
                    </a:lnTo>
                    <a:lnTo>
                      <a:pt x="1227" y="5652"/>
                    </a:lnTo>
                    <a:lnTo>
                      <a:pt x="5859" y="5652"/>
                    </a:lnTo>
                    <a:lnTo>
                      <a:pt x="5859" y="3096"/>
                    </a:lnTo>
                    <a:lnTo>
                      <a:pt x="5859" y="3327"/>
                    </a:lnTo>
                    <a:cubicBezTo>
                      <a:pt x="6182" y="3235"/>
                      <a:pt x="6792" y="2907"/>
                      <a:pt x="6935" y="249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30"/>
              <p:cNvSpPr/>
              <p:nvPr/>
            </p:nvSpPr>
            <p:spPr>
              <a:xfrm>
                <a:off x="3170618" y="3763724"/>
                <a:ext cx="221014" cy="831518"/>
              </a:xfrm>
              <a:custGeom>
                <a:rect b="b" l="l" r="r" t="t"/>
                <a:pathLst>
                  <a:path extrusionOk="0" h="10832" w="2879">
                    <a:moveTo>
                      <a:pt x="1" y="10831"/>
                    </a:moveTo>
                    <a:lnTo>
                      <a:pt x="1324" y="10831"/>
                    </a:lnTo>
                    <a:lnTo>
                      <a:pt x="2878" y="1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30"/>
              <p:cNvSpPr/>
              <p:nvPr/>
            </p:nvSpPr>
            <p:spPr>
              <a:xfrm>
                <a:off x="3236484" y="3763724"/>
                <a:ext cx="155147" cy="831518"/>
              </a:xfrm>
              <a:custGeom>
                <a:rect b="b" l="l" r="r" t="t"/>
                <a:pathLst>
                  <a:path extrusionOk="0" h="10832" w="2021">
                    <a:moveTo>
                      <a:pt x="1554" y="1"/>
                    </a:moveTo>
                    <a:lnTo>
                      <a:pt x="0" y="10831"/>
                    </a:lnTo>
                    <a:lnTo>
                      <a:pt x="466" y="10831"/>
                    </a:lnTo>
                    <a:lnTo>
                      <a:pt x="2020" y="1"/>
                    </a:ln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30"/>
              <p:cNvSpPr/>
              <p:nvPr/>
            </p:nvSpPr>
            <p:spPr>
              <a:xfrm>
                <a:off x="3316015" y="3763724"/>
                <a:ext cx="222703" cy="831518"/>
              </a:xfrm>
              <a:custGeom>
                <a:rect b="b" l="l" r="r" t="t"/>
                <a:pathLst>
                  <a:path extrusionOk="0" h="10832" w="2901">
                    <a:moveTo>
                      <a:pt x="1600" y="10831"/>
                    </a:moveTo>
                    <a:lnTo>
                      <a:pt x="2901" y="10831"/>
                    </a:lnTo>
                    <a:lnTo>
                      <a:pt x="2849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30"/>
              <p:cNvSpPr/>
              <p:nvPr/>
            </p:nvSpPr>
            <p:spPr>
              <a:xfrm>
                <a:off x="3427328" y="3763724"/>
                <a:ext cx="111390" cy="831518"/>
              </a:xfrm>
              <a:custGeom>
                <a:rect b="b" l="l" r="r" t="t"/>
                <a:pathLst>
                  <a:path extrusionOk="0" h="10832" w="1451">
                    <a:moveTo>
                      <a:pt x="0" y="1"/>
                    </a:moveTo>
                    <a:cubicBezTo>
                      <a:pt x="0" y="1100"/>
                      <a:pt x="829" y="1129"/>
                      <a:pt x="818" y="2210"/>
                    </a:cubicBezTo>
                    <a:cubicBezTo>
                      <a:pt x="766" y="5531"/>
                      <a:pt x="818" y="10831"/>
                      <a:pt x="818" y="10831"/>
                    </a:cubicBezTo>
                    <a:lnTo>
                      <a:pt x="1451" y="10831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30"/>
              <p:cNvSpPr/>
              <p:nvPr/>
            </p:nvSpPr>
            <p:spPr>
              <a:xfrm>
                <a:off x="3185203" y="3415201"/>
                <a:ext cx="51357" cy="255858"/>
              </a:xfrm>
              <a:custGeom>
                <a:rect b="b" l="l" r="r" t="t"/>
                <a:pathLst>
                  <a:path extrusionOk="0" h="3333" w="669">
                    <a:moveTo>
                      <a:pt x="668" y="0"/>
                    </a:moveTo>
                    <a:lnTo>
                      <a:pt x="668" y="0"/>
                    </a:lnTo>
                    <a:cubicBezTo>
                      <a:pt x="404" y="46"/>
                      <a:pt x="317" y="512"/>
                      <a:pt x="1" y="806"/>
                    </a:cubicBezTo>
                    <a:lnTo>
                      <a:pt x="1" y="3332"/>
                    </a:lnTo>
                    <a:cubicBezTo>
                      <a:pt x="58" y="3102"/>
                      <a:pt x="317" y="1514"/>
                      <a:pt x="668" y="0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30"/>
              <p:cNvSpPr/>
              <p:nvPr/>
            </p:nvSpPr>
            <p:spPr>
              <a:xfrm>
                <a:off x="3450742" y="4594729"/>
                <a:ext cx="213414" cy="86207"/>
              </a:xfrm>
              <a:custGeom>
                <a:rect b="b" l="l" r="r" t="t"/>
                <a:pathLst>
                  <a:path extrusionOk="0" h="1123" w="2780">
                    <a:moveTo>
                      <a:pt x="0" y="6"/>
                    </a:moveTo>
                    <a:lnTo>
                      <a:pt x="0" y="1123"/>
                    </a:lnTo>
                    <a:lnTo>
                      <a:pt x="2671" y="1123"/>
                    </a:lnTo>
                    <a:cubicBezTo>
                      <a:pt x="2671" y="1123"/>
                      <a:pt x="2780" y="564"/>
                      <a:pt x="1802" y="518"/>
                    </a:cubicBezTo>
                    <a:cubicBezTo>
                      <a:pt x="1088" y="490"/>
                      <a:pt x="1007" y="0"/>
                      <a:pt x="100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30"/>
              <p:cNvSpPr/>
              <p:nvPr/>
            </p:nvSpPr>
            <p:spPr>
              <a:xfrm>
                <a:off x="3170618" y="4595190"/>
                <a:ext cx="87592" cy="86207"/>
              </a:xfrm>
              <a:custGeom>
                <a:rect b="b" l="l" r="r" t="t"/>
                <a:pathLst>
                  <a:path extrusionOk="0" h="1123" w="1141">
                    <a:moveTo>
                      <a:pt x="1" y="1122"/>
                    </a:moveTo>
                    <a:lnTo>
                      <a:pt x="1140" y="1122"/>
                    </a:lnTo>
                    <a:lnTo>
                      <a:pt x="1140" y="0"/>
                    </a:lnTo>
                    <a:lnTo>
                      <a:pt x="3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30"/>
              <p:cNvSpPr/>
              <p:nvPr/>
            </p:nvSpPr>
            <p:spPr>
              <a:xfrm>
                <a:off x="3132234" y="4622979"/>
                <a:ext cx="113155" cy="58418"/>
              </a:xfrm>
              <a:custGeom>
                <a:rect b="b" l="l" r="r" t="t"/>
                <a:pathLst>
                  <a:path extrusionOk="0" h="761" w="1474">
                    <a:moveTo>
                      <a:pt x="0" y="760"/>
                    </a:moveTo>
                    <a:lnTo>
                      <a:pt x="1473" y="760"/>
                    </a:lnTo>
                    <a:lnTo>
                      <a:pt x="1473" y="398"/>
                    </a:lnTo>
                    <a:cubicBezTo>
                      <a:pt x="1473" y="173"/>
                      <a:pt x="1295" y="1"/>
                      <a:pt x="1076" y="1"/>
                    </a:cubicBezTo>
                    <a:lnTo>
                      <a:pt x="397" y="1"/>
                    </a:lnTo>
                    <a:cubicBezTo>
                      <a:pt x="173" y="1"/>
                      <a:pt x="0" y="179"/>
                      <a:pt x="0" y="39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30"/>
              <p:cNvSpPr/>
              <p:nvPr/>
            </p:nvSpPr>
            <p:spPr>
              <a:xfrm>
                <a:off x="3408750" y="3388179"/>
                <a:ext cx="129967" cy="375611"/>
              </a:xfrm>
              <a:custGeom>
                <a:rect b="b" l="l" r="r" t="t"/>
                <a:pathLst>
                  <a:path extrusionOk="0" h="4893" w="1693">
                    <a:moveTo>
                      <a:pt x="1290" y="1"/>
                    </a:moveTo>
                    <a:lnTo>
                      <a:pt x="1290" y="1"/>
                    </a:lnTo>
                    <a:cubicBezTo>
                      <a:pt x="1272" y="864"/>
                      <a:pt x="1301" y="2424"/>
                      <a:pt x="1226" y="2907"/>
                    </a:cubicBezTo>
                    <a:cubicBezTo>
                      <a:pt x="985" y="4415"/>
                      <a:pt x="1" y="4893"/>
                      <a:pt x="1" y="4893"/>
                    </a:cubicBezTo>
                    <a:lnTo>
                      <a:pt x="1693" y="4893"/>
                    </a:lnTo>
                    <a:lnTo>
                      <a:pt x="1693" y="1969"/>
                    </a:lnTo>
                    <a:cubicBezTo>
                      <a:pt x="1693" y="1497"/>
                      <a:pt x="1503" y="519"/>
                      <a:pt x="1290" y="1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30"/>
              <p:cNvSpPr/>
              <p:nvPr/>
            </p:nvSpPr>
            <p:spPr>
              <a:xfrm>
                <a:off x="3481679" y="3541099"/>
                <a:ext cx="160828" cy="295622"/>
              </a:xfrm>
              <a:custGeom>
                <a:rect b="b" l="l" r="r" t="t"/>
                <a:pathLst>
                  <a:path extrusionOk="0" h="3851" w="2095">
                    <a:moveTo>
                      <a:pt x="1715" y="0"/>
                    </a:moveTo>
                    <a:cubicBezTo>
                      <a:pt x="1715" y="0"/>
                      <a:pt x="1324" y="409"/>
                      <a:pt x="823" y="593"/>
                    </a:cubicBezTo>
                    <a:cubicBezTo>
                      <a:pt x="863" y="639"/>
                      <a:pt x="984" y="863"/>
                      <a:pt x="1042" y="1024"/>
                    </a:cubicBezTo>
                    <a:lnTo>
                      <a:pt x="363" y="2935"/>
                    </a:lnTo>
                    <a:cubicBezTo>
                      <a:pt x="363" y="2935"/>
                      <a:pt x="104" y="2941"/>
                      <a:pt x="0" y="3079"/>
                    </a:cubicBezTo>
                    <a:lnTo>
                      <a:pt x="484" y="3850"/>
                    </a:lnTo>
                    <a:lnTo>
                      <a:pt x="806" y="3229"/>
                    </a:lnTo>
                    <a:lnTo>
                      <a:pt x="1980" y="1347"/>
                    </a:lnTo>
                    <a:cubicBezTo>
                      <a:pt x="2072" y="1157"/>
                      <a:pt x="2095" y="909"/>
                      <a:pt x="1715" y="0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30"/>
              <p:cNvSpPr/>
              <p:nvPr/>
            </p:nvSpPr>
            <p:spPr>
              <a:xfrm>
                <a:off x="2824704" y="1073725"/>
                <a:ext cx="979553" cy="884026"/>
              </a:xfrm>
              <a:custGeom>
                <a:rect b="b" l="l" r="r" t="t"/>
                <a:pathLst>
                  <a:path extrusionOk="0" h="11516" w="12760">
                    <a:moveTo>
                      <a:pt x="6377" y="0"/>
                    </a:moveTo>
                    <a:cubicBezTo>
                      <a:pt x="2855" y="0"/>
                      <a:pt x="1" y="2274"/>
                      <a:pt x="1" y="5076"/>
                    </a:cubicBezTo>
                    <a:cubicBezTo>
                      <a:pt x="1" y="6877"/>
                      <a:pt x="1169" y="8460"/>
                      <a:pt x="2947" y="9358"/>
                    </a:cubicBezTo>
                    <a:cubicBezTo>
                      <a:pt x="2717" y="9847"/>
                      <a:pt x="2303" y="10474"/>
                      <a:pt x="1601" y="10739"/>
                    </a:cubicBezTo>
                    <a:cubicBezTo>
                      <a:pt x="852" y="11027"/>
                      <a:pt x="3828" y="11516"/>
                      <a:pt x="5387" y="10094"/>
                    </a:cubicBezTo>
                    <a:cubicBezTo>
                      <a:pt x="5710" y="10135"/>
                      <a:pt x="6043" y="10158"/>
                      <a:pt x="6377" y="10158"/>
                    </a:cubicBezTo>
                    <a:cubicBezTo>
                      <a:pt x="9905" y="10158"/>
                      <a:pt x="12759" y="7885"/>
                      <a:pt x="12759" y="5082"/>
                    </a:cubicBezTo>
                    <a:cubicBezTo>
                      <a:pt x="12759" y="2274"/>
                      <a:pt x="9905" y="0"/>
                      <a:pt x="63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9" name="Google Shape;419;p30"/>
              <p:cNvGrpSpPr/>
              <p:nvPr/>
            </p:nvGrpSpPr>
            <p:grpSpPr>
              <a:xfrm>
                <a:off x="3050673" y="1341842"/>
                <a:ext cx="527533" cy="273512"/>
                <a:chOff x="7999109" y="908965"/>
                <a:chExt cx="502460" cy="260513"/>
              </a:xfrm>
            </p:grpSpPr>
            <p:sp>
              <p:nvSpPr>
                <p:cNvPr id="420" name="Google Shape;420;p30"/>
                <p:cNvSpPr/>
                <p:nvPr/>
              </p:nvSpPr>
              <p:spPr>
                <a:xfrm>
                  <a:off x="7999109" y="908965"/>
                  <a:ext cx="178480" cy="31220"/>
                </a:xfrm>
                <a:custGeom>
                  <a:rect b="b" l="l" r="r" t="t"/>
                  <a:pathLst>
                    <a:path extrusionOk="0" h="427" w="2441">
                      <a:moveTo>
                        <a:pt x="0" y="1"/>
                      </a:moveTo>
                      <a:lnTo>
                        <a:pt x="2440" y="1"/>
                      </a:lnTo>
                      <a:lnTo>
                        <a:pt x="2440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30"/>
                <p:cNvSpPr/>
                <p:nvPr/>
              </p:nvSpPr>
              <p:spPr>
                <a:xfrm>
                  <a:off x="7999109" y="1061705"/>
                  <a:ext cx="234853" cy="31220"/>
                </a:xfrm>
                <a:custGeom>
                  <a:rect b="b" l="l" r="r" t="t"/>
                  <a:pathLst>
                    <a:path extrusionOk="0" h="427" w="3212">
                      <a:moveTo>
                        <a:pt x="0" y="1"/>
                      </a:moveTo>
                      <a:lnTo>
                        <a:pt x="3211" y="1"/>
                      </a:lnTo>
                      <a:lnTo>
                        <a:pt x="3211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30"/>
                <p:cNvSpPr/>
                <p:nvPr/>
              </p:nvSpPr>
              <p:spPr>
                <a:xfrm>
                  <a:off x="8266715" y="1061705"/>
                  <a:ext cx="234853" cy="31220"/>
                </a:xfrm>
                <a:custGeom>
                  <a:rect b="b" l="l" r="r" t="t"/>
                  <a:pathLst>
                    <a:path extrusionOk="0" h="427" w="3212">
                      <a:moveTo>
                        <a:pt x="0" y="1"/>
                      </a:moveTo>
                      <a:lnTo>
                        <a:pt x="3211" y="1"/>
                      </a:lnTo>
                      <a:lnTo>
                        <a:pt x="3211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</a:t>
                  </a:r>
                  <a:endParaRPr/>
                </a:p>
              </p:txBody>
            </p:sp>
            <p:sp>
              <p:nvSpPr>
                <p:cNvPr id="423" name="Google Shape;423;p30"/>
                <p:cNvSpPr/>
                <p:nvPr/>
              </p:nvSpPr>
              <p:spPr>
                <a:xfrm>
                  <a:off x="8216192" y="908965"/>
                  <a:ext cx="285378" cy="31220"/>
                </a:xfrm>
                <a:custGeom>
                  <a:rect b="b" l="l" r="r" t="t"/>
                  <a:pathLst>
                    <a:path extrusionOk="0" h="427" w="3903">
                      <a:moveTo>
                        <a:pt x="1" y="1"/>
                      </a:moveTo>
                      <a:lnTo>
                        <a:pt x="3902" y="1"/>
                      </a:lnTo>
                      <a:lnTo>
                        <a:pt x="3902" y="426"/>
                      </a:lnTo>
                      <a:lnTo>
                        <a:pt x="1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30"/>
                <p:cNvSpPr/>
                <p:nvPr/>
              </p:nvSpPr>
              <p:spPr>
                <a:xfrm>
                  <a:off x="7999109" y="985591"/>
                  <a:ext cx="104412" cy="30781"/>
                </a:xfrm>
                <a:custGeom>
                  <a:rect b="b" l="l" r="r" t="t"/>
                  <a:pathLst>
                    <a:path extrusionOk="0" h="421" w="1428">
                      <a:moveTo>
                        <a:pt x="0" y="0"/>
                      </a:moveTo>
                      <a:lnTo>
                        <a:pt x="1427" y="0"/>
                      </a:lnTo>
                      <a:lnTo>
                        <a:pt x="1427" y="420"/>
                      </a:lnTo>
                      <a:lnTo>
                        <a:pt x="0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30"/>
                <p:cNvSpPr/>
                <p:nvPr/>
              </p:nvSpPr>
              <p:spPr>
                <a:xfrm>
                  <a:off x="8141759" y="985591"/>
                  <a:ext cx="144334" cy="30781"/>
                </a:xfrm>
                <a:custGeom>
                  <a:rect b="b" l="l" r="r" t="t"/>
                  <a:pathLst>
                    <a:path extrusionOk="0" h="421" w="1974">
                      <a:moveTo>
                        <a:pt x="0" y="0"/>
                      </a:moveTo>
                      <a:lnTo>
                        <a:pt x="1974" y="0"/>
                      </a:lnTo>
                      <a:lnTo>
                        <a:pt x="1974" y="420"/>
                      </a:lnTo>
                      <a:lnTo>
                        <a:pt x="0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30"/>
                <p:cNvSpPr/>
                <p:nvPr/>
              </p:nvSpPr>
              <p:spPr>
                <a:xfrm>
                  <a:off x="8328937" y="985591"/>
                  <a:ext cx="172630" cy="30781"/>
                </a:xfrm>
                <a:custGeom>
                  <a:rect b="b" l="l" r="r" t="t"/>
                  <a:pathLst>
                    <a:path extrusionOk="0" h="421" w="2361">
                      <a:moveTo>
                        <a:pt x="1" y="0"/>
                      </a:moveTo>
                      <a:lnTo>
                        <a:pt x="2360" y="0"/>
                      </a:lnTo>
                      <a:lnTo>
                        <a:pt x="2360" y="420"/>
                      </a:lnTo>
                      <a:lnTo>
                        <a:pt x="1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30"/>
                <p:cNvSpPr/>
                <p:nvPr/>
              </p:nvSpPr>
              <p:spPr>
                <a:xfrm>
                  <a:off x="7999109" y="1138696"/>
                  <a:ext cx="142287" cy="30781"/>
                </a:xfrm>
                <a:custGeom>
                  <a:rect b="b" l="l" r="r" t="t"/>
                  <a:pathLst>
                    <a:path extrusionOk="0" h="421" w="1946">
                      <a:moveTo>
                        <a:pt x="0" y="1"/>
                      </a:moveTo>
                      <a:lnTo>
                        <a:pt x="1945" y="1"/>
                      </a:lnTo>
                      <a:lnTo>
                        <a:pt x="1945" y="421"/>
                      </a:lnTo>
                      <a:lnTo>
                        <a:pt x="0" y="42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8" name="Google Shape;428;p30"/>
            <p:cNvSpPr/>
            <p:nvPr/>
          </p:nvSpPr>
          <p:spPr>
            <a:xfrm>
              <a:off x="1049321" y="900579"/>
              <a:ext cx="136492" cy="136492"/>
            </a:xfrm>
            <a:custGeom>
              <a:rect b="b" l="l" r="r" t="t"/>
              <a:pathLst>
                <a:path extrusionOk="0" h="4231" w="4231">
                  <a:moveTo>
                    <a:pt x="4231" y="2118"/>
                  </a:moveTo>
                  <a:cubicBezTo>
                    <a:pt x="4231" y="3287"/>
                    <a:pt x="3287" y="4230"/>
                    <a:pt x="2119" y="4230"/>
                  </a:cubicBezTo>
                  <a:cubicBezTo>
                    <a:pt x="950" y="4230"/>
                    <a:pt x="1" y="3287"/>
                    <a:pt x="1" y="2118"/>
                  </a:cubicBezTo>
                  <a:cubicBezTo>
                    <a:pt x="1" y="950"/>
                    <a:pt x="950" y="1"/>
                    <a:pt x="2119" y="1"/>
                  </a:cubicBezTo>
                  <a:cubicBezTo>
                    <a:pt x="3287" y="1"/>
                    <a:pt x="4231" y="950"/>
                    <a:pt x="4231" y="21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Care sunt trăsăturile?</a:t>
            </a:r>
            <a:endParaRPr/>
          </a:p>
        </p:txBody>
      </p:sp>
      <p:sp>
        <p:nvSpPr>
          <p:cNvPr id="682" name="Google Shape;682;p39"/>
          <p:cNvSpPr txBox="1"/>
          <p:nvPr>
            <p:ph idx="3" type="subTitle"/>
          </p:nvPr>
        </p:nvSpPr>
        <p:spPr>
          <a:xfrm>
            <a:off x="2185575" y="1636925"/>
            <a:ext cx="52491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Datele măsurate direct</a:t>
            </a:r>
            <a:endParaRPr/>
          </a:p>
        </p:txBody>
      </p:sp>
      <p:sp>
        <p:nvSpPr>
          <p:cNvPr id="683" name="Google Shape;683;p39"/>
          <p:cNvSpPr/>
          <p:nvPr/>
        </p:nvSpPr>
        <p:spPr>
          <a:xfrm>
            <a:off x="1099413" y="1484525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4" name="Google Shape;684;p39"/>
          <p:cNvSpPr txBox="1"/>
          <p:nvPr>
            <p:ph idx="4" type="subTitle"/>
          </p:nvPr>
        </p:nvSpPr>
        <p:spPr>
          <a:xfrm>
            <a:off x="2185575" y="3089325"/>
            <a:ext cx="52491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 adiționale</a:t>
            </a:r>
            <a:endParaRPr/>
          </a:p>
        </p:txBody>
      </p:sp>
      <p:sp>
        <p:nvSpPr>
          <p:cNvPr id="685" name="Google Shape;685;p39"/>
          <p:cNvSpPr/>
          <p:nvPr/>
        </p:nvSpPr>
        <p:spPr>
          <a:xfrm>
            <a:off x="1099713" y="2936925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6" name="Google Shape;686;p39"/>
          <p:cNvSpPr/>
          <p:nvPr/>
        </p:nvSpPr>
        <p:spPr>
          <a:xfrm>
            <a:off x="2185575" y="2006825"/>
            <a:ext cx="1140000" cy="369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7" name="Google Shape;687;p39"/>
          <p:cNvSpPr/>
          <p:nvPr/>
        </p:nvSpPr>
        <p:spPr>
          <a:xfrm>
            <a:off x="3513375" y="2006825"/>
            <a:ext cx="1140000" cy="369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8" name="Google Shape;688;p39"/>
          <p:cNvSpPr/>
          <p:nvPr/>
        </p:nvSpPr>
        <p:spPr>
          <a:xfrm>
            <a:off x="4841175" y="2006825"/>
            <a:ext cx="1140000" cy="369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9" name="Google Shape;689;p39"/>
          <p:cNvSpPr/>
          <p:nvPr/>
        </p:nvSpPr>
        <p:spPr>
          <a:xfrm>
            <a:off x="6168975" y="2006825"/>
            <a:ext cx="1140000" cy="369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0" name="Google Shape;690;p39"/>
          <p:cNvSpPr/>
          <p:nvPr/>
        </p:nvSpPr>
        <p:spPr>
          <a:xfrm>
            <a:off x="7496775" y="2006825"/>
            <a:ext cx="1140000" cy="369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1" name="Google Shape;691;p39"/>
          <p:cNvSpPr txBox="1"/>
          <p:nvPr/>
        </p:nvSpPr>
        <p:spPr>
          <a:xfrm>
            <a:off x="2219725" y="2006850"/>
            <a:ext cx="1042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temperatură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2" name="Google Shape;692;p39"/>
          <p:cNvSpPr txBox="1"/>
          <p:nvPr/>
        </p:nvSpPr>
        <p:spPr>
          <a:xfrm>
            <a:off x="3561975" y="2006850"/>
            <a:ext cx="1042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umiditate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3" name="Google Shape;693;p39"/>
          <p:cNvSpPr txBox="1"/>
          <p:nvPr/>
        </p:nvSpPr>
        <p:spPr>
          <a:xfrm>
            <a:off x="4889775" y="2006825"/>
            <a:ext cx="1042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</a:t>
            </a:r>
            <a:r>
              <a:rPr baseline="-25000"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aseline="-25000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4" name="Google Shape;694;p39"/>
          <p:cNvSpPr txBox="1"/>
          <p:nvPr/>
        </p:nvSpPr>
        <p:spPr>
          <a:xfrm>
            <a:off x="6217575" y="1918475"/>
            <a:ext cx="1042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compuși organici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5" name="Google Shape;695;p39"/>
          <p:cNvSpPr txBox="1"/>
          <p:nvPr/>
        </p:nvSpPr>
        <p:spPr>
          <a:xfrm>
            <a:off x="7559825" y="2006825"/>
            <a:ext cx="1042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iluminare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696" name="Google Shape;696;p39"/>
          <p:cNvGrpSpPr/>
          <p:nvPr/>
        </p:nvGrpSpPr>
        <p:grpSpPr>
          <a:xfrm>
            <a:off x="1168056" y="2990175"/>
            <a:ext cx="579723" cy="568189"/>
            <a:chOff x="-60988625" y="3740800"/>
            <a:chExt cx="316650" cy="310350"/>
          </a:xfrm>
        </p:grpSpPr>
        <p:sp>
          <p:nvSpPr>
            <p:cNvPr id="697" name="Google Shape;697;p39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4675" lIns="144675" spcFirstLastPara="1" rIns="144675" wrap="square" tIns="144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4675" lIns="144675" spcFirstLastPara="1" rIns="144675" wrap="square" tIns="144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4675" lIns="144675" spcFirstLastPara="1" rIns="144675" wrap="square" tIns="144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0" name="Google Shape;700;p39"/>
          <p:cNvSpPr/>
          <p:nvPr/>
        </p:nvSpPr>
        <p:spPr>
          <a:xfrm>
            <a:off x="2185575" y="3547575"/>
            <a:ext cx="1140000" cy="45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1" name="Google Shape;701;p39"/>
          <p:cNvSpPr/>
          <p:nvPr/>
        </p:nvSpPr>
        <p:spPr>
          <a:xfrm>
            <a:off x="3513375" y="3547575"/>
            <a:ext cx="1140000" cy="45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2" name="Google Shape;702;p39"/>
          <p:cNvSpPr/>
          <p:nvPr/>
        </p:nvSpPr>
        <p:spPr>
          <a:xfrm>
            <a:off x="4841175" y="3547575"/>
            <a:ext cx="1140000" cy="45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3" name="Google Shape;703;p39"/>
          <p:cNvSpPr/>
          <p:nvPr/>
        </p:nvSpPr>
        <p:spPr>
          <a:xfrm>
            <a:off x="6168975" y="3547575"/>
            <a:ext cx="1140000" cy="45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4" name="Google Shape;704;p39"/>
          <p:cNvSpPr txBox="1"/>
          <p:nvPr/>
        </p:nvSpPr>
        <p:spPr>
          <a:xfrm>
            <a:off x="2219725" y="3547600"/>
            <a:ext cx="1042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lumină naturală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5" name="Google Shape;705;p39"/>
          <p:cNvSpPr txBox="1"/>
          <p:nvPr/>
        </p:nvSpPr>
        <p:spPr>
          <a:xfrm>
            <a:off x="3561975" y="3547600"/>
            <a:ext cx="1042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zi a săptămânii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6" name="Google Shape;706;p39"/>
          <p:cNvSpPr txBox="1"/>
          <p:nvPr/>
        </p:nvSpPr>
        <p:spPr>
          <a:xfrm>
            <a:off x="4889775" y="3547575"/>
            <a:ext cx="1042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temperatură de afară</a:t>
            </a:r>
            <a:endParaRPr baseline="-25000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7" name="Google Shape;707;p39"/>
          <p:cNvSpPr txBox="1"/>
          <p:nvPr/>
        </p:nvSpPr>
        <p:spPr>
          <a:xfrm>
            <a:off x="6217575" y="3547600"/>
            <a:ext cx="1042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umiditate de afară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708" name="Google Shape;708;p39"/>
          <p:cNvGrpSpPr/>
          <p:nvPr/>
        </p:nvGrpSpPr>
        <p:grpSpPr>
          <a:xfrm>
            <a:off x="1207458" y="1592559"/>
            <a:ext cx="500353" cy="500326"/>
            <a:chOff x="3902108" y="2734934"/>
            <a:chExt cx="500353" cy="500326"/>
          </a:xfrm>
        </p:grpSpPr>
        <p:sp>
          <p:nvSpPr>
            <p:cNvPr id="709" name="Google Shape;709;p39"/>
            <p:cNvSpPr/>
            <p:nvPr/>
          </p:nvSpPr>
          <p:spPr>
            <a:xfrm>
              <a:off x="4108112" y="2999671"/>
              <a:ext cx="88073" cy="235589"/>
            </a:xfrm>
            <a:custGeom>
              <a:rect b="b" l="l" r="r" t="t"/>
              <a:pathLst>
                <a:path extrusionOk="0" h="8632" w="3227">
                  <a:moveTo>
                    <a:pt x="541" y="0"/>
                  </a:moveTo>
                  <a:lnTo>
                    <a:pt x="541" y="4334"/>
                  </a:lnTo>
                  <a:lnTo>
                    <a:pt x="1077" y="4334"/>
                  </a:lnTo>
                  <a:lnTo>
                    <a:pt x="1077" y="5410"/>
                  </a:lnTo>
                  <a:lnTo>
                    <a:pt x="1" y="5410"/>
                  </a:lnTo>
                  <a:lnTo>
                    <a:pt x="1" y="8632"/>
                  </a:lnTo>
                  <a:lnTo>
                    <a:pt x="3226" y="8632"/>
                  </a:lnTo>
                  <a:lnTo>
                    <a:pt x="3226" y="5410"/>
                  </a:lnTo>
                  <a:lnTo>
                    <a:pt x="2150" y="5410"/>
                  </a:lnTo>
                  <a:lnTo>
                    <a:pt x="2150" y="4334"/>
                  </a:lnTo>
                  <a:lnTo>
                    <a:pt x="2686" y="4334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4137506" y="2882477"/>
              <a:ext cx="29394" cy="29394"/>
            </a:xfrm>
            <a:custGeom>
              <a:rect b="b" l="l" r="r" t="t"/>
              <a:pathLst>
                <a:path extrusionOk="0" h="1077" w="1077">
                  <a:moveTo>
                    <a:pt x="540" y="0"/>
                  </a:moveTo>
                  <a:cubicBezTo>
                    <a:pt x="244" y="0"/>
                    <a:pt x="0" y="240"/>
                    <a:pt x="0" y="536"/>
                  </a:cubicBezTo>
                  <a:cubicBezTo>
                    <a:pt x="0" y="833"/>
                    <a:pt x="240" y="1076"/>
                    <a:pt x="540" y="1076"/>
                  </a:cubicBezTo>
                  <a:cubicBezTo>
                    <a:pt x="833" y="1076"/>
                    <a:pt x="1076" y="833"/>
                    <a:pt x="1076" y="536"/>
                  </a:cubicBezTo>
                  <a:cubicBezTo>
                    <a:pt x="1076" y="240"/>
                    <a:pt x="833" y="0"/>
                    <a:pt x="5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3902108" y="2734934"/>
              <a:ext cx="500353" cy="500326"/>
            </a:xfrm>
            <a:custGeom>
              <a:rect b="b" l="l" r="r" t="t"/>
              <a:pathLst>
                <a:path extrusionOk="0" h="18332" w="18333">
                  <a:moveTo>
                    <a:pt x="9165" y="4326"/>
                  </a:moveTo>
                  <a:cubicBezTo>
                    <a:pt x="10051" y="4326"/>
                    <a:pt x="10774" y="5053"/>
                    <a:pt x="10774" y="5939"/>
                  </a:cubicBezTo>
                  <a:cubicBezTo>
                    <a:pt x="10774" y="6825"/>
                    <a:pt x="10051" y="7548"/>
                    <a:pt x="9165" y="7548"/>
                  </a:cubicBezTo>
                  <a:cubicBezTo>
                    <a:pt x="8279" y="7548"/>
                    <a:pt x="7556" y="6825"/>
                    <a:pt x="7556" y="5939"/>
                  </a:cubicBezTo>
                  <a:cubicBezTo>
                    <a:pt x="7549" y="5053"/>
                    <a:pt x="8272" y="4326"/>
                    <a:pt x="9165" y="4326"/>
                  </a:cubicBezTo>
                  <a:close/>
                  <a:moveTo>
                    <a:pt x="9169" y="0"/>
                  </a:moveTo>
                  <a:lnTo>
                    <a:pt x="2185" y="7559"/>
                  </a:lnTo>
                  <a:lnTo>
                    <a:pt x="4334" y="7559"/>
                  </a:lnTo>
                  <a:lnTo>
                    <a:pt x="4334" y="14037"/>
                  </a:lnTo>
                  <a:lnTo>
                    <a:pt x="5410" y="14037"/>
                  </a:lnTo>
                  <a:lnTo>
                    <a:pt x="5410" y="16186"/>
                  </a:lnTo>
                  <a:lnTo>
                    <a:pt x="3261" y="16186"/>
                  </a:lnTo>
                  <a:lnTo>
                    <a:pt x="3261" y="15110"/>
                  </a:lnTo>
                  <a:lnTo>
                    <a:pt x="1" y="15110"/>
                  </a:lnTo>
                  <a:lnTo>
                    <a:pt x="1" y="18332"/>
                  </a:lnTo>
                  <a:lnTo>
                    <a:pt x="3261" y="18332"/>
                  </a:lnTo>
                  <a:lnTo>
                    <a:pt x="3261" y="17255"/>
                  </a:lnTo>
                  <a:lnTo>
                    <a:pt x="6480" y="17255"/>
                  </a:lnTo>
                  <a:lnTo>
                    <a:pt x="6480" y="14034"/>
                  </a:lnTo>
                  <a:lnTo>
                    <a:pt x="7016" y="14034"/>
                  </a:lnTo>
                  <a:lnTo>
                    <a:pt x="7016" y="8624"/>
                  </a:lnTo>
                  <a:lnTo>
                    <a:pt x="11311" y="8624"/>
                  </a:lnTo>
                  <a:lnTo>
                    <a:pt x="11311" y="14034"/>
                  </a:lnTo>
                  <a:lnTo>
                    <a:pt x="11850" y="14034"/>
                  </a:lnTo>
                  <a:lnTo>
                    <a:pt x="11850" y="17255"/>
                  </a:lnTo>
                  <a:lnTo>
                    <a:pt x="15076" y="17255"/>
                  </a:lnTo>
                  <a:lnTo>
                    <a:pt x="15076" y="18332"/>
                  </a:lnTo>
                  <a:lnTo>
                    <a:pt x="18333" y="18332"/>
                  </a:lnTo>
                  <a:lnTo>
                    <a:pt x="18333" y="15110"/>
                  </a:lnTo>
                  <a:lnTo>
                    <a:pt x="15076" y="15110"/>
                  </a:lnTo>
                  <a:lnTo>
                    <a:pt x="15076" y="16186"/>
                  </a:lnTo>
                  <a:lnTo>
                    <a:pt x="12927" y="16186"/>
                  </a:lnTo>
                  <a:lnTo>
                    <a:pt x="12927" y="14037"/>
                  </a:lnTo>
                  <a:lnTo>
                    <a:pt x="14003" y="14037"/>
                  </a:lnTo>
                  <a:lnTo>
                    <a:pt x="14003" y="7559"/>
                  </a:lnTo>
                  <a:lnTo>
                    <a:pt x="16152" y="7559"/>
                  </a:lnTo>
                  <a:lnTo>
                    <a:pt x="14003" y="5240"/>
                  </a:lnTo>
                  <a:lnTo>
                    <a:pt x="14003" y="0"/>
                  </a:lnTo>
                  <a:lnTo>
                    <a:pt x="10778" y="0"/>
                  </a:lnTo>
                  <a:lnTo>
                    <a:pt x="10778" y="1736"/>
                  </a:lnTo>
                  <a:lnTo>
                    <a:pt x="9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40"/>
          <p:cNvSpPr/>
          <p:nvPr/>
        </p:nvSpPr>
        <p:spPr>
          <a:xfrm>
            <a:off x="1297338" y="2040000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7" name="Google Shape;717;p40"/>
          <p:cNvSpPr/>
          <p:nvPr/>
        </p:nvSpPr>
        <p:spPr>
          <a:xfrm>
            <a:off x="7097463" y="2040000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8" name="Google Shape;718;p40"/>
          <p:cNvSpPr/>
          <p:nvPr/>
        </p:nvSpPr>
        <p:spPr>
          <a:xfrm>
            <a:off x="5164088" y="2040000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9" name="Google Shape;719;p40"/>
          <p:cNvSpPr/>
          <p:nvPr/>
        </p:nvSpPr>
        <p:spPr>
          <a:xfrm>
            <a:off x="3230713" y="2040000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0" name="Google Shape;720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Procesul de prelucrare a datelor</a:t>
            </a:r>
            <a:endParaRPr/>
          </a:p>
        </p:txBody>
      </p:sp>
      <p:sp>
        <p:nvSpPr>
          <p:cNvPr id="721" name="Google Shape;721;p40"/>
          <p:cNvSpPr txBox="1"/>
          <p:nvPr/>
        </p:nvSpPr>
        <p:spPr>
          <a:xfrm flipH="1">
            <a:off x="713107" y="3399353"/>
            <a:ext cx="18849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Colectarea</a:t>
            </a:r>
            <a:endParaRPr b="1" sz="20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datelor</a:t>
            </a:r>
            <a:endParaRPr b="1" sz="20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22" name="Google Shape;722;p40"/>
          <p:cNvSpPr txBox="1"/>
          <p:nvPr/>
        </p:nvSpPr>
        <p:spPr>
          <a:xfrm flipH="1">
            <a:off x="2648517" y="3222601"/>
            <a:ext cx="18849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Adăugare date</a:t>
            </a:r>
            <a:endParaRPr b="1" sz="20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23" name="Google Shape;723;p40"/>
          <p:cNvSpPr txBox="1"/>
          <p:nvPr/>
        </p:nvSpPr>
        <p:spPr>
          <a:xfrm flipH="1">
            <a:off x="4580884" y="3399353"/>
            <a:ext cx="18849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Gruparea</a:t>
            </a:r>
            <a:endParaRPr b="1" sz="20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datelor</a:t>
            </a:r>
            <a:endParaRPr b="1" sz="20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24" name="Google Shape;724;p40"/>
          <p:cNvSpPr txBox="1"/>
          <p:nvPr/>
        </p:nvSpPr>
        <p:spPr>
          <a:xfrm flipH="1">
            <a:off x="6513224" y="3222601"/>
            <a:ext cx="18849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Ajustări</a:t>
            </a:r>
            <a:endParaRPr b="1" sz="20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finale</a:t>
            </a:r>
            <a:endParaRPr b="1" sz="20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725" name="Google Shape;725;p40"/>
          <p:cNvGrpSpPr/>
          <p:nvPr/>
        </p:nvGrpSpPr>
        <p:grpSpPr>
          <a:xfrm>
            <a:off x="1405383" y="2148046"/>
            <a:ext cx="500353" cy="500326"/>
            <a:chOff x="3902108" y="2734934"/>
            <a:chExt cx="500353" cy="500326"/>
          </a:xfrm>
        </p:grpSpPr>
        <p:sp>
          <p:nvSpPr>
            <p:cNvPr id="726" name="Google Shape;726;p40"/>
            <p:cNvSpPr/>
            <p:nvPr/>
          </p:nvSpPr>
          <p:spPr>
            <a:xfrm>
              <a:off x="4108112" y="2999671"/>
              <a:ext cx="88073" cy="235589"/>
            </a:xfrm>
            <a:custGeom>
              <a:rect b="b" l="l" r="r" t="t"/>
              <a:pathLst>
                <a:path extrusionOk="0" h="8632" w="3227">
                  <a:moveTo>
                    <a:pt x="541" y="0"/>
                  </a:moveTo>
                  <a:lnTo>
                    <a:pt x="541" y="4334"/>
                  </a:lnTo>
                  <a:lnTo>
                    <a:pt x="1077" y="4334"/>
                  </a:lnTo>
                  <a:lnTo>
                    <a:pt x="1077" y="5410"/>
                  </a:lnTo>
                  <a:lnTo>
                    <a:pt x="1" y="5410"/>
                  </a:lnTo>
                  <a:lnTo>
                    <a:pt x="1" y="8632"/>
                  </a:lnTo>
                  <a:lnTo>
                    <a:pt x="3226" y="8632"/>
                  </a:lnTo>
                  <a:lnTo>
                    <a:pt x="3226" y="5410"/>
                  </a:lnTo>
                  <a:lnTo>
                    <a:pt x="2150" y="5410"/>
                  </a:lnTo>
                  <a:lnTo>
                    <a:pt x="2150" y="4334"/>
                  </a:lnTo>
                  <a:lnTo>
                    <a:pt x="2686" y="4334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4137506" y="2882477"/>
              <a:ext cx="29394" cy="29394"/>
            </a:xfrm>
            <a:custGeom>
              <a:rect b="b" l="l" r="r" t="t"/>
              <a:pathLst>
                <a:path extrusionOk="0" h="1077" w="1077">
                  <a:moveTo>
                    <a:pt x="540" y="0"/>
                  </a:moveTo>
                  <a:cubicBezTo>
                    <a:pt x="244" y="0"/>
                    <a:pt x="0" y="240"/>
                    <a:pt x="0" y="536"/>
                  </a:cubicBezTo>
                  <a:cubicBezTo>
                    <a:pt x="0" y="833"/>
                    <a:pt x="240" y="1076"/>
                    <a:pt x="540" y="1076"/>
                  </a:cubicBezTo>
                  <a:cubicBezTo>
                    <a:pt x="833" y="1076"/>
                    <a:pt x="1076" y="833"/>
                    <a:pt x="1076" y="536"/>
                  </a:cubicBezTo>
                  <a:cubicBezTo>
                    <a:pt x="1076" y="240"/>
                    <a:pt x="833" y="0"/>
                    <a:pt x="5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3902108" y="2734934"/>
              <a:ext cx="500353" cy="500326"/>
            </a:xfrm>
            <a:custGeom>
              <a:rect b="b" l="l" r="r" t="t"/>
              <a:pathLst>
                <a:path extrusionOk="0" h="18332" w="18333">
                  <a:moveTo>
                    <a:pt x="9165" y="4326"/>
                  </a:moveTo>
                  <a:cubicBezTo>
                    <a:pt x="10051" y="4326"/>
                    <a:pt x="10774" y="5053"/>
                    <a:pt x="10774" y="5939"/>
                  </a:cubicBezTo>
                  <a:cubicBezTo>
                    <a:pt x="10774" y="6825"/>
                    <a:pt x="10051" y="7548"/>
                    <a:pt x="9165" y="7548"/>
                  </a:cubicBezTo>
                  <a:cubicBezTo>
                    <a:pt x="8279" y="7548"/>
                    <a:pt x="7556" y="6825"/>
                    <a:pt x="7556" y="5939"/>
                  </a:cubicBezTo>
                  <a:cubicBezTo>
                    <a:pt x="7549" y="5053"/>
                    <a:pt x="8272" y="4326"/>
                    <a:pt x="9165" y="4326"/>
                  </a:cubicBezTo>
                  <a:close/>
                  <a:moveTo>
                    <a:pt x="9169" y="0"/>
                  </a:moveTo>
                  <a:lnTo>
                    <a:pt x="2185" y="7559"/>
                  </a:lnTo>
                  <a:lnTo>
                    <a:pt x="4334" y="7559"/>
                  </a:lnTo>
                  <a:lnTo>
                    <a:pt x="4334" y="14037"/>
                  </a:lnTo>
                  <a:lnTo>
                    <a:pt x="5410" y="14037"/>
                  </a:lnTo>
                  <a:lnTo>
                    <a:pt x="5410" y="16186"/>
                  </a:lnTo>
                  <a:lnTo>
                    <a:pt x="3261" y="16186"/>
                  </a:lnTo>
                  <a:lnTo>
                    <a:pt x="3261" y="15110"/>
                  </a:lnTo>
                  <a:lnTo>
                    <a:pt x="1" y="15110"/>
                  </a:lnTo>
                  <a:lnTo>
                    <a:pt x="1" y="18332"/>
                  </a:lnTo>
                  <a:lnTo>
                    <a:pt x="3261" y="18332"/>
                  </a:lnTo>
                  <a:lnTo>
                    <a:pt x="3261" y="17255"/>
                  </a:lnTo>
                  <a:lnTo>
                    <a:pt x="6480" y="17255"/>
                  </a:lnTo>
                  <a:lnTo>
                    <a:pt x="6480" y="14034"/>
                  </a:lnTo>
                  <a:lnTo>
                    <a:pt x="7016" y="14034"/>
                  </a:lnTo>
                  <a:lnTo>
                    <a:pt x="7016" y="8624"/>
                  </a:lnTo>
                  <a:lnTo>
                    <a:pt x="11311" y="8624"/>
                  </a:lnTo>
                  <a:lnTo>
                    <a:pt x="11311" y="14034"/>
                  </a:lnTo>
                  <a:lnTo>
                    <a:pt x="11850" y="14034"/>
                  </a:lnTo>
                  <a:lnTo>
                    <a:pt x="11850" y="17255"/>
                  </a:lnTo>
                  <a:lnTo>
                    <a:pt x="15076" y="17255"/>
                  </a:lnTo>
                  <a:lnTo>
                    <a:pt x="15076" y="18332"/>
                  </a:lnTo>
                  <a:lnTo>
                    <a:pt x="18333" y="18332"/>
                  </a:lnTo>
                  <a:lnTo>
                    <a:pt x="18333" y="15110"/>
                  </a:lnTo>
                  <a:lnTo>
                    <a:pt x="15076" y="15110"/>
                  </a:lnTo>
                  <a:lnTo>
                    <a:pt x="15076" y="16186"/>
                  </a:lnTo>
                  <a:lnTo>
                    <a:pt x="12927" y="16186"/>
                  </a:lnTo>
                  <a:lnTo>
                    <a:pt x="12927" y="14037"/>
                  </a:lnTo>
                  <a:lnTo>
                    <a:pt x="14003" y="14037"/>
                  </a:lnTo>
                  <a:lnTo>
                    <a:pt x="14003" y="7559"/>
                  </a:lnTo>
                  <a:lnTo>
                    <a:pt x="16152" y="7559"/>
                  </a:lnTo>
                  <a:lnTo>
                    <a:pt x="14003" y="5240"/>
                  </a:lnTo>
                  <a:lnTo>
                    <a:pt x="14003" y="0"/>
                  </a:lnTo>
                  <a:lnTo>
                    <a:pt x="10778" y="0"/>
                  </a:lnTo>
                  <a:lnTo>
                    <a:pt x="10778" y="1736"/>
                  </a:lnTo>
                  <a:lnTo>
                    <a:pt x="9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29" name="Google Shape;729;p40"/>
          <p:cNvCxnSpPr>
            <a:stCxn id="716" idx="2"/>
            <a:endCxn id="719" idx="1"/>
          </p:cNvCxnSpPr>
          <p:nvPr/>
        </p:nvCxnSpPr>
        <p:spPr>
          <a:xfrm rot="-5400000">
            <a:off x="2264088" y="1789650"/>
            <a:ext cx="358200" cy="1575300"/>
          </a:xfrm>
          <a:prstGeom prst="bentConnector4">
            <a:avLst>
              <a:gd fmla="val -66478" name="adj1"/>
              <a:gd fmla="val 61365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730" name="Google Shape;730;p40"/>
          <p:cNvCxnSpPr>
            <a:stCxn id="719" idx="0"/>
            <a:endCxn id="718" idx="1"/>
          </p:cNvCxnSpPr>
          <p:nvPr/>
        </p:nvCxnSpPr>
        <p:spPr>
          <a:xfrm flipH="1" rot="-5400000">
            <a:off x="4197463" y="1431450"/>
            <a:ext cx="358200" cy="1575300"/>
          </a:xfrm>
          <a:prstGeom prst="bentConnector4">
            <a:avLst>
              <a:gd fmla="val -66478" name="adj1"/>
              <a:gd fmla="val 61365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731" name="Google Shape;731;p40"/>
          <p:cNvCxnSpPr>
            <a:stCxn id="718" idx="2"/>
            <a:endCxn id="717" idx="1"/>
          </p:cNvCxnSpPr>
          <p:nvPr/>
        </p:nvCxnSpPr>
        <p:spPr>
          <a:xfrm rot="-5400000">
            <a:off x="6130838" y="1789650"/>
            <a:ext cx="358200" cy="1575300"/>
          </a:xfrm>
          <a:prstGeom prst="bentConnector4">
            <a:avLst>
              <a:gd fmla="val -66478" name="adj1"/>
              <a:gd fmla="val 61365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732" name="Google Shape;732;p40"/>
          <p:cNvCxnSpPr>
            <a:stCxn id="717" idx="0"/>
          </p:cNvCxnSpPr>
          <p:nvPr/>
        </p:nvCxnSpPr>
        <p:spPr>
          <a:xfrm flipH="1" rot="-5400000">
            <a:off x="8167713" y="1327950"/>
            <a:ext cx="390600" cy="1814700"/>
          </a:xfrm>
          <a:prstGeom prst="bentConnector4">
            <a:avLst>
              <a:gd fmla="val -60964" name="adj1"/>
              <a:gd fmla="val 59869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733" name="Google Shape;733;p40"/>
          <p:cNvGrpSpPr/>
          <p:nvPr/>
        </p:nvGrpSpPr>
        <p:grpSpPr>
          <a:xfrm>
            <a:off x="3299069" y="2114125"/>
            <a:ext cx="579723" cy="568189"/>
            <a:chOff x="-60988625" y="3740800"/>
            <a:chExt cx="316650" cy="310350"/>
          </a:xfrm>
        </p:grpSpPr>
        <p:sp>
          <p:nvSpPr>
            <p:cNvPr id="734" name="Google Shape;734;p40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4675" lIns="144675" spcFirstLastPara="1" rIns="144675" wrap="square" tIns="144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0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4675" lIns="144675" spcFirstLastPara="1" rIns="144675" wrap="square" tIns="144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0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4675" lIns="144675" spcFirstLastPara="1" rIns="144675" wrap="square" tIns="144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40"/>
          <p:cNvGrpSpPr/>
          <p:nvPr/>
        </p:nvGrpSpPr>
        <p:grpSpPr>
          <a:xfrm>
            <a:off x="5232438" y="2108931"/>
            <a:ext cx="579716" cy="578575"/>
            <a:chOff x="-31094350" y="3194000"/>
            <a:chExt cx="292225" cy="291650"/>
          </a:xfrm>
        </p:grpSpPr>
        <p:sp>
          <p:nvSpPr>
            <p:cNvPr id="738" name="Google Shape;738;p40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9475" lIns="149475" spcFirstLastPara="1" rIns="149475" wrap="square" tIns="14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0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9475" lIns="149475" spcFirstLastPara="1" rIns="149475" wrap="square" tIns="14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0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9475" lIns="149475" spcFirstLastPara="1" rIns="149475" wrap="square" tIns="14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0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9475" lIns="149475" spcFirstLastPara="1" rIns="149475" wrap="square" tIns="14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0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9475" lIns="149475" spcFirstLastPara="1" rIns="149475" wrap="square" tIns="14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0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9475" lIns="149475" spcFirstLastPara="1" rIns="149475" wrap="square" tIns="14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0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9475" lIns="149475" spcFirstLastPara="1" rIns="149475" wrap="square" tIns="14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0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9475" lIns="149475" spcFirstLastPara="1" rIns="149475" wrap="square" tIns="14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" name="Google Shape;746;p40"/>
          <p:cNvGrpSpPr/>
          <p:nvPr/>
        </p:nvGrpSpPr>
        <p:grpSpPr>
          <a:xfrm>
            <a:off x="7165805" y="2048200"/>
            <a:ext cx="634656" cy="699982"/>
            <a:chOff x="5985650" y="2860025"/>
            <a:chExt cx="1396075" cy="1539775"/>
          </a:xfrm>
        </p:grpSpPr>
        <p:sp>
          <p:nvSpPr>
            <p:cNvPr id="747" name="Google Shape;747;p40"/>
            <p:cNvSpPr/>
            <p:nvPr/>
          </p:nvSpPr>
          <p:spPr>
            <a:xfrm>
              <a:off x="6655300" y="3128850"/>
              <a:ext cx="637150" cy="631950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0"/>
            <p:cNvSpPr/>
            <p:nvPr/>
          </p:nvSpPr>
          <p:spPr>
            <a:xfrm>
              <a:off x="6673425" y="3771400"/>
              <a:ext cx="600850" cy="600800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0"/>
            <p:cNvSpPr/>
            <p:nvPr/>
          </p:nvSpPr>
          <p:spPr>
            <a:xfrm>
              <a:off x="6073050" y="3509700"/>
              <a:ext cx="641725" cy="636800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0"/>
            <p:cNvSpPr/>
            <p:nvPr/>
          </p:nvSpPr>
          <p:spPr>
            <a:xfrm>
              <a:off x="6124575" y="2917775"/>
              <a:ext cx="572575" cy="572525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0"/>
            <p:cNvSpPr/>
            <p:nvPr/>
          </p:nvSpPr>
          <p:spPr>
            <a:xfrm>
              <a:off x="6459975" y="2867300"/>
              <a:ext cx="101300" cy="50500"/>
            </a:xfrm>
            <a:custGeom>
              <a:rect b="b" l="l" r="r" t="t"/>
              <a:pathLst>
                <a:path extrusionOk="0" h="2020" w="4052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0"/>
            <p:cNvSpPr/>
            <p:nvPr/>
          </p:nvSpPr>
          <p:spPr>
            <a:xfrm>
              <a:off x="6389025" y="2860025"/>
              <a:ext cx="63100" cy="15700"/>
            </a:xfrm>
            <a:custGeom>
              <a:rect b="b" l="l" r="r" t="t"/>
              <a:pathLst>
                <a:path extrusionOk="0" h="628" w="2524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0"/>
            <p:cNvSpPr/>
            <p:nvPr/>
          </p:nvSpPr>
          <p:spPr>
            <a:xfrm>
              <a:off x="6279750" y="2879875"/>
              <a:ext cx="39600" cy="26000"/>
            </a:xfrm>
            <a:custGeom>
              <a:rect b="b" l="l" r="r" t="t"/>
              <a:pathLst>
                <a:path extrusionOk="0" h="1040" w="1584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0"/>
            <p:cNvSpPr/>
            <p:nvPr/>
          </p:nvSpPr>
          <p:spPr>
            <a:xfrm>
              <a:off x="6325825" y="2862750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0"/>
            <p:cNvSpPr/>
            <p:nvPr/>
          </p:nvSpPr>
          <p:spPr>
            <a:xfrm>
              <a:off x="7023725" y="3061400"/>
              <a:ext cx="101300" cy="50475"/>
            </a:xfrm>
            <a:custGeom>
              <a:rect b="b" l="l" r="r" t="t"/>
              <a:pathLst>
                <a:path extrusionOk="0" h="2019" w="4052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0"/>
            <p:cNvSpPr/>
            <p:nvPr/>
          </p:nvSpPr>
          <p:spPr>
            <a:xfrm>
              <a:off x="6952750" y="3054150"/>
              <a:ext cx="63100" cy="15650"/>
            </a:xfrm>
            <a:custGeom>
              <a:rect b="b" l="l" r="r" t="t"/>
              <a:pathLst>
                <a:path extrusionOk="0" h="626" w="2524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0"/>
            <p:cNvSpPr/>
            <p:nvPr/>
          </p:nvSpPr>
          <p:spPr>
            <a:xfrm>
              <a:off x="6843450" y="3073975"/>
              <a:ext cx="39625" cy="26025"/>
            </a:xfrm>
            <a:custGeom>
              <a:rect b="b" l="l" r="r" t="t"/>
              <a:pathLst>
                <a:path extrusionOk="0" h="1041" w="1585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0"/>
            <p:cNvSpPr/>
            <p:nvPr/>
          </p:nvSpPr>
          <p:spPr>
            <a:xfrm>
              <a:off x="6889575" y="3056825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0"/>
            <p:cNvSpPr/>
            <p:nvPr/>
          </p:nvSpPr>
          <p:spPr>
            <a:xfrm>
              <a:off x="6245350" y="4177200"/>
              <a:ext cx="101275" cy="50475"/>
            </a:xfrm>
            <a:custGeom>
              <a:rect b="b" l="l" r="r" t="t"/>
              <a:pathLst>
                <a:path extrusionOk="0" h="2019" w="4051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0"/>
            <p:cNvSpPr/>
            <p:nvPr/>
          </p:nvSpPr>
          <p:spPr>
            <a:xfrm>
              <a:off x="6354525" y="4219275"/>
              <a:ext cx="63075" cy="15675"/>
            </a:xfrm>
            <a:custGeom>
              <a:rect b="b" l="l" r="r" t="t"/>
              <a:pathLst>
                <a:path extrusionOk="0" h="627" w="2523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6487275" y="4189125"/>
              <a:ext cx="39625" cy="25975"/>
            </a:xfrm>
            <a:custGeom>
              <a:rect b="b" l="l" r="r" t="t"/>
              <a:pathLst>
                <a:path extrusionOk="0" h="1039" w="1585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6426350" y="4209850"/>
              <a:ext cx="54475" cy="22400"/>
            </a:xfrm>
            <a:custGeom>
              <a:rect b="b" l="l" r="r" t="t"/>
              <a:pathLst>
                <a:path extrusionOk="0" h="896" w="2179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0"/>
            <p:cNvSpPr/>
            <p:nvPr/>
          </p:nvSpPr>
          <p:spPr>
            <a:xfrm>
              <a:off x="5992275" y="36748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0"/>
            <p:cNvSpPr/>
            <p:nvPr/>
          </p:nvSpPr>
          <p:spPr>
            <a:xfrm>
              <a:off x="5985650" y="3783750"/>
              <a:ext cx="16125" cy="62275"/>
            </a:xfrm>
            <a:custGeom>
              <a:rect b="b" l="l" r="r" t="t"/>
              <a:pathLst>
                <a:path extrusionOk="0" h="2491" w="645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0"/>
            <p:cNvSpPr/>
            <p:nvPr/>
          </p:nvSpPr>
          <p:spPr>
            <a:xfrm>
              <a:off x="6004725" y="3916700"/>
              <a:ext cx="27875" cy="38100"/>
            </a:xfrm>
            <a:custGeom>
              <a:rect b="b" l="l" r="r" t="t"/>
              <a:pathLst>
                <a:path extrusionOk="0" h="1524" w="1115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0"/>
            <p:cNvSpPr/>
            <p:nvPr/>
          </p:nvSpPr>
          <p:spPr>
            <a:xfrm>
              <a:off x="5987900" y="3855450"/>
              <a:ext cx="23600" cy="53200"/>
            </a:xfrm>
            <a:custGeom>
              <a:rect b="b" l="l" r="r" t="t"/>
              <a:pathLst>
                <a:path extrusionOk="0" h="2128" w="944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0"/>
            <p:cNvSpPr/>
            <p:nvPr/>
          </p:nvSpPr>
          <p:spPr>
            <a:xfrm>
              <a:off x="6071975" y="3300325"/>
              <a:ext cx="52475" cy="102475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0"/>
            <p:cNvSpPr/>
            <p:nvPr/>
          </p:nvSpPr>
          <p:spPr>
            <a:xfrm>
              <a:off x="6122225" y="3408475"/>
              <a:ext cx="47725" cy="4955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0"/>
            <p:cNvSpPr/>
            <p:nvPr/>
          </p:nvSpPr>
          <p:spPr>
            <a:xfrm>
              <a:off x="6228150" y="3490275"/>
              <a:ext cx="42050" cy="21525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0"/>
            <p:cNvSpPr/>
            <p:nvPr/>
          </p:nvSpPr>
          <p:spPr>
            <a:xfrm>
              <a:off x="6172850" y="3459275"/>
              <a:ext cx="49900" cy="34575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0"/>
            <p:cNvSpPr/>
            <p:nvPr/>
          </p:nvSpPr>
          <p:spPr>
            <a:xfrm>
              <a:off x="7323825" y="34952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0"/>
            <p:cNvSpPr/>
            <p:nvPr/>
          </p:nvSpPr>
          <p:spPr>
            <a:xfrm>
              <a:off x="7365575" y="3423925"/>
              <a:ext cx="16150" cy="62275"/>
            </a:xfrm>
            <a:custGeom>
              <a:rect b="b" l="l" r="r" t="t"/>
              <a:pathLst>
                <a:path extrusionOk="0" h="2491" w="646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0"/>
            <p:cNvSpPr/>
            <p:nvPr/>
          </p:nvSpPr>
          <p:spPr>
            <a:xfrm>
              <a:off x="7334775" y="3315150"/>
              <a:ext cx="27850" cy="38100"/>
            </a:xfrm>
            <a:custGeom>
              <a:rect b="b" l="l" r="r" t="t"/>
              <a:pathLst>
                <a:path extrusionOk="0" h="1524" w="1114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0"/>
            <p:cNvSpPr/>
            <p:nvPr/>
          </p:nvSpPr>
          <p:spPr>
            <a:xfrm>
              <a:off x="7355800" y="3361300"/>
              <a:ext cx="23650" cy="53200"/>
            </a:xfrm>
            <a:custGeom>
              <a:rect b="b" l="l" r="r" t="t"/>
              <a:pathLst>
                <a:path extrusionOk="0" h="2128" w="946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0"/>
            <p:cNvSpPr/>
            <p:nvPr/>
          </p:nvSpPr>
          <p:spPr>
            <a:xfrm>
              <a:off x="7093025" y="4348600"/>
              <a:ext cx="104200" cy="51200"/>
            </a:xfrm>
            <a:custGeom>
              <a:rect b="b" l="l" r="r" t="t"/>
              <a:pathLst>
                <a:path extrusionOk="0" h="2048" w="4168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0"/>
            <p:cNvSpPr/>
            <p:nvPr/>
          </p:nvSpPr>
          <p:spPr>
            <a:xfrm>
              <a:off x="7201150" y="4302925"/>
              <a:ext cx="51100" cy="46100"/>
            </a:xfrm>
            <a:custGeom>
              <a:rect b="b" l="l" r="r" t="t"/>
              <a:pathLst>
                <a:path extrusionOk="0" h="1844" w="2044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0"/>
            <p:cNvSpPr/>
            <p:nvPr/>
          </p:nvSpPr>
          <p:spPr>
            <a:xfrm>
              <a:off x="7282950" y="4203000"/>
              <a:ext cx="22950" cy="40225"/>
            </a:xfrm>
            <a:custGeom>
              <a:rect b="b" l="l" r="r" t="t"/>
              <a:pathLst>
                <a:path extrusionOk="0" h="1609" w="918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0"/>
            <p:cNvSpPr/>
            <p:nvPr/>
          </p:nvSpPr>
          <p:spPr>
            <a:xfrm>
              <a:off x="7252000" y="4250300"/>
              <a:ext cx="36300" cy="48175"/>
            </a:xfrm>
            <a:custGeom>
              <a:rect b="b" l="l" r="r" t="t"/>
              <a:pathLst>
                <a:path extrusionOk="0" h="1927" w="1452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41"/>
          <p:cNvSpPr txBox="1"/>
          <p:nvPr/>
        </p:nvSpPr>
        <p:spPr>
          <a:xfrm>
            <a:off x="4906375" y="356450"/>
            <a:ext cx="3446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Modele clasice: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XGBoost si LSTM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84" name="Google Shape;784;p41"/>
          <p:cNvPicPr preferRelativeResize="0"/>
          <p:nvPr/>
        </p:nvPicPr>
        <p:blipFill rotWithShape="1">
          <a:blip r:embed="rId3">
            <a:alphaModFix/>
          </a:blip>
          <a:srcRect b="20288" l="21606" r="21504" t="20353"/>
          <a:stretch/>
        </p:blipFill>
        <p:spPr>
          <a:xfrm>
            <a:off x="152400" y="1972950"/>
            <a:ext cx="4229100" cy="2478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85" name="Google Shape;785;p41"/>
          <p:cNvPicPr preferRelativeResize="0"/>
          <p:nvPr/>
        </p:nvPicPr>
        <p:blipFill rotWithShape="1">
          <a:blip r:embed="rId4">
            <a:alphaModFix/>
          </a:blip>
          <a:srcRect b="25344" l="30233" r="30562" t="25662"/>
          <a:stretch/>
        </p:blipFill>
        <p:spPr>
          <a:xfrm>
            <a:off x="0" y="1395250"/>
            <a:ext cx="4381500" cy="307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6" name="Google Shape;786;p41"/>
          <p:cNvPicPr preferRelativeResize="0"/>
          <p:nvPr/>
        </p:nvPicPr>
        <p:blipFill rotWithShape="1">
          <a:blip r:embed="rId3">
            <a:alphaModFix/>
          </a:blip>
          <a:srcRect b="20288" l="21606" r="21504" t="20353"/>
          <a:stretch/>
        </p:blipFill>
        <p:spPr>
          <a:xfrm>
            <a:off x="4515175" y="1694400"/>
            <a:ext cx="4229100" cy="2478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2"/>
          <p:cNvSpPr txBox="1"/>
          <p:nvPr/>
        </p:nvSpPr>
        <p:spPr>
          <a:xfrm>
            <a:off x="4906375" y="356450"/>
            <a:ext cx="3446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 ce nu sunt suficiente?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792" name="Google Shape;792;p42"/>
          <p:cNvGrpSpPr/>
          <p:nvPr/>
        </p:nvGrpSpPr>
        <p:grpSpPr>
          <a:xfrm>
            <a:off x="84375" y="170850"/>
            <a:ext cx="3795600" cy="901400"/>
            <a:chOff x="84375" y="170850"/>
            <a:chExt cx="3795600" cy="901400"/>
          </a:xfrm>
        </p:grpSpPr>
        <p:sp>
          <p:nvSpPr>
            <p:cNvPr id="793" name="Google Shape;793;p42"/>
            <p:cNvSpPr/>
            <p:nvPr/>
          </p:nvSpPr>
          <p:spPr>
            <a:xfrm>
              <a:off x="84375" y="613550"/>
              <a:ext cx="1140000" cy="458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94" name="Google Shape;794;p42"/>
            <p:cNvSpPr/>
            <p:nvPr/>
          </p:nvSpPr>
          <p:spPr>
            <a:xfrm>
              <a:off x="1412175" y="613550"/>
              <a:ext cx="1140000" cy="458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2739975" y="613550"/>
              <a:ext cx="1140000" cy="458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96" name="Google Shape;796;p42"/>
            <p:cNvSpPr txBox="1"/>
            <p:nvPr/>
          </p:nvSpPr>
          <p:spPr>
            <a:xfrm>
              <a:off x="132975" y="613575"/>
              <a:ext cx="1042800" cy="3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Zi a săptămânii</a:t>
              </a:r>
              <a:endPara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97" name="Google Shape;797;p42"/>
            <p:cNvSpPr txBox="1"/>
            <p:nvPr/>
          </p:nvSpPr>
          <p:spPr>
            <a:xfrm>
              <a:off x="1460775" y="613550"/>
              <a:ext cx="1042800" cy="3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Temperatură de afară</a:t>
              </a:r>
              <a:endParaRPr baseline="-25000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98" name="Google Shape;798;p42"/>
            <p:cNvSpPr txBox="1"/>
            <p:nvPr/>
          </p:nvSpPr>
          <p:spPr>
            <a:xfrm>
              <a:off x="2788575" y="613575"/>
              <a:ext cx="1042800" cy="3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Umiditate de afară</a:t>
              </a:r>
              <a:endPara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99" name="Google Shape;799;p42"/>
            <p:cNvSpPr txBox="1"/>
            <p:nvPr/>
          </p:nvSpPr>
          <p:spPr>
            <a:xfrm>
              <a:off x="399175" y="170850"/>
              <a:ext cx="2616000" cy="3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Rezultate feature importance: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800" name="Google Shape;80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0150" y="1206975"/>
            <a:ext cx="5314950" cy="28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801" name="Google Shape;801;p42"/>
          <p:cNvSpPr txBox="1"/>
          <p:nvPr/>
        </p:nvSpPr>
        <p:spPr>
          <a:xfrm>
            <a:off x="4155150" y="3370075"/>
            <a:ext cx="10164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Normal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2" name="Google Shape;802;p42"/>
          <p:cNvSpPr txBox="1"/>
          <p:nvPr/>
        </p:nvSpPr>
        <p:spPr>
          <a:xfrm>
            <a:off x="2881325" y="3370075"/>
            <a:ext cx="11754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Anomalie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3" name="Google Shape;803;p42"/>
          <p:cNvSpPr txBox="1"/>
          <p:nvPr/>
        </p:nvSpPr>
        <p:spPr>
          <a:xfrm>
            <a:off x="5234300" y="3370075"/>
            <a:ext cx="11754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Anomalie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43"/>
          <p:cNvSpPr txBox="1"/>
          <p:nvPr/>
        </p:nvSpPr>
        <p:spPr>
          <a:xfrm>
            <a:off x="4906375" y="356450"/>
            <a:ext cx="3446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Modelele testate pe cazuri limită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9" name="Google Shape;80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24650"/>
            <a:ext cx="4348774" cy="326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0" name="Google Shape;81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4875" y="1224650"/>
            <a:ext cx="4348774" cy="32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44"/>
          <p:cNvSpPr txBox="1"/>
          <p:nvPr/>
        </p:nvSpPr>
        <p:spPr>
          <a:xfrm>
            <a:off x="4906375" y="356450"/>
            <a:ext cx="3446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Soluția: un model ansamblu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16" name="Google Shape;816;p44"/>
          <p:cNvPicPr preferRelativeResize="0"/>
          <p:nvPr/>
        </p:nvPicPr>
        <p:blipFill rotWithShape="1">
          <a:blip r:embed="rId3">
            <a:alphaModFix/>
          </a:blip>
          <a:srcRect b="8180" l="19967" r="20266" t="9270"/>
          <a:stretch/>
        </p:blipFill>
        <p:spPr>
          <a:xfrm>
            <a:off x="247425" y="772475"/>
            <a:ext cx="5619899" cy="437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5"/>
          <p:cNvSpPr txBox="1"/>
          <p:nvPr/>
        </p:nvSpPr>
        <p:spPr>
          <a:xfrm>
            <a:off x="4906375" y="356450"/>
            <a:ext cx="3446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Performanța modelului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22" name="Google Shape;82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8762" y="1118600"/>
            <a:ext cx="5021933" cy="376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3" name="Google Shape;82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16300" y="1118600"/>
            <a:ext cx="5021925" cy="3766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46"/>
          <p:cNvSpPr txBox="1"/>
          <p:nvPr/>
        </p:nvSpPr>
        <p:spPr>
          <a:xfrm>
            <a:off x="4906375" y="356450"/>
            <a:ext cx="3446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Modele adiționale: VGG finetuned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29" name="Google Shape;829;p46"/>
          <p:cNvPicPr preferRelativeResize="0"/>
          <p:nvPr/>
        </p:nvPicPr>
        <p:blipFill rotWithShape="1">
          <a:blip r:embed="rId3">
            <a:alphaModFix/>
          </a:blip>
          <a:srcRect b="26371" l="10632" r="9965" t="31562"/>
          <a:stretch/>
        </p:blipFill>
        <p:spPr>
          <a:xfrm>
            <a:off x="72850" y="1557600"/>
            <a:ext cx="9071150" cy="2711303"/>
          </a:xfrm>
          <a:prstGeom prst="rect">
            <a:avLst/>
          </a:prstGeom>
          <a:noFill/>
          <a:ln>
            <a:noFill/>
          </a:ln>
        </p:spPr>
      </p:pic>
      <p:sp>
        <p:nvSpPr>
          <p:cNvPr id="830" name="Google Shape;830;p46"/>
          <p:cNvSpPr txBox="1"/>
          <p:nvPr/>
        </p:nvSpPr>
        <p:spPr>
          <a:xfrm>
            <a:off x="5622200" y="3838475"/>
            <a:ext cx="22977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Acuratețe de 90%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7"/>
          <p:cNvSpPr txBox="1"/>
          <p:nvPr/>
        </p:nvSpPr>
        <p:spPr>
          <a:xfrm>
            <a:off x="4906375" y="356450"/>
            <a:ext cx="3446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Modele adiționale: DistilBERT finetuned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6" name="Google Shape;836;p47"/>
          <p:cNvPicPr preferRelativeResize="0"/>
          <p:nvPr/>
        </p:nvPicPr>
        <p:blipFill rotWithShape="1">
          <a:blip r:embed="rId3">
            <a:alphaModFix/>
          </a:blip>
          <a:srcRect b="11713" l="21426" r="22260" t="8927"/>
          <a:stretch/>
        </p:blipFill>
        <p:spPr>
          <a:xfrm>
            <a:off x="0" y="578475"/>
            <a:ext cx="5019675" cy="3986550"/>
          </a:xfrm>
          <a:prstGeom prst="rect">
            <a:avLst/>
          </a:prstGeom>
          <a:noFill/>
          <a:ln>
            <a:noFill/>
          </a:ln>
        </p:spPr>
      </p:pic>
      <p:sp>
        <p:nvSpPr>
          <p:cNvPr id="837" name="Google Shape;837;p47"/>
          <p:cNvSpPr txBox="1"/>
          <p:nvPr/>
        </p:nvSpPr>
        <p:spPr>
          <a:xfrm>
            <a:off x="134025" y="3944525"/>
            <a:ext cx="17586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Acuratețe de 99%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48"/>
          <p:cNvSpPr txBox="1"/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Concluzii</a:t>
            </a:r>
            <a:endParaRPr sz="3000"/>
          </a:p>
        </p:txBody>
      </p:sp>
      <p:sp>
        <p:nvSpPr>
          <p:cNvPr id="843" name="Google Shape;843;p48"/>
          <p:cNvSpPr txBox="1"/>
          <p:nvPr>
            <p:ph idx="1" type="subTitle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48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845" name="Google Shape;845;p48"/>
          <p:cNvGrpSpPr/>
          <p:nvPr/>
        </p:nvGrpSpPr>
        <p:grpSpPr>
          <a:xfrm>
            <a:off x="5504532" y="1402030"/>
            <a:ext cx="3231844" cy="3156274"/>
            <a:chOff x="5504532" y="1402030"/>
            <a:chExt cx="3231844" cy="3156274"/>
          </a:xfrm>
        </p:grpSpPr>
        <p:sp>
          <p:nvSpPr>
            <p:cNvPr id="846" name="Google Shape;846;p48"/>
            <p:cNvSpPr/>
            <p:nvPr/>
          </p:nvSpPr>
          <p:spPr>
            <a:xfrm>
              <a:off x="8185993" y="219687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5504532" y="4432120"/>
              <a:ext cx="3102092" cy="126184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7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" name="Google Shape;848;p48"/>
            <p:cNvGrpSpPr/>
            <p:nvPr/>
          </p:nvGrpSpPr>
          <p:grpSpPr>
            <a:xfrm>
              <a:off x="5836805" y="2286450"/>
              <a:ext cx="2491776" cy="2195831"/>
              <a:chOff x="5450286" y="1617112"/>
              <a:chExt cx="3026938" cy="2667433"/>
            </a:xfrm>
          </p:grpSpPr>
          <p:sp>
            <p:nvSpPr>
              <p:cNvPr id="849" name="Google Shape;849;p48"/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rect b="b" l="l" r="r" t="t"/>
                <a:pathLst>
                  <a:path extrusionOk="0" h="5428" w="18123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48"/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rect b="b" l="l" r="r" t="t"/>
                <a:pathLst>
                  <a:path extrusionOk="0" h="29368" w="39237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48"/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rect b="b" l="l" r="r" t="t"/>
                <a:pathLst>
                  <a:path extrusionOk="0" h="26433" w="39237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48"/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rect b="b" l="l" r="r" t="t"/>
                <a:pathLst>
                  <a:path extrusionOk="0" h="23193" w="36291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48"/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rect b="b" l="l" r="r" t="t"/>
                <a:pathLst>
                  <a:path extrusionOk="0" h="22962" w="36061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4" name="Google Shape;854;p48"/>
            <p:cNvGrpSpPr/>
            <p:nvPr/>
          </p:nvGrpSpPr>
          <p:grpSpPr>
            <a:xfrm>
              <a:off x="6080934" y="2562938"/>
              <a:ext cx="588467" cy="576350"/>
              <a:chOff x="5608702" y="2132055"/>
              <a:chExt cx="956079" cy="936392"/>
            </a:xfrm>
          </p:grpSpPr>
          <p:grpSp>
            <p:nvGrpSpPr>
              <p:cNvPr id="855" name="Google Shape;855;p48"/>
              <p:cNvGrpSpPr/>
              <p:nvPr/>
            </p:nvGrpSpPr>
            <p:grpSpPr>
              <a:xfrm>
                <a:off x="5608702" y="2132055"/>
                <a:ext cx="956079" cy="936392"/>
                <a:chOff x="5194542" y="1480793"/>
                <a:chExt cx="1161418" cy="1137503"/>
              </a:xfrm>
            </p:grpSpPr>
            <p:sp>
              <p:nvSpPr>
                <p:cNvPr id="856" name="Google Shape;856;p48"/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rect b="b" l="l" r="r" t="t"/>
                  <a:pathLst>
                    <a:path extrusionOk="0" h="14745" w="15055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" name="Google Shape;857;p48"/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rect b="b" l="l" r="r" t="t"/>
                  <a:pathLst>
                    <a:path extrusionOk="0" h="12402" w="12627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8" name="Google Shape;858;p48"/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rect b="b" l="l" r="r" t="t"/>
                <a:pathLst>
                  <a:path extrusionOk="0" h="5082" w="6303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" name="Google Shape;859;p48"/>
            <p:cNvGrpSpPr/>
            <p:nvPr/>
          </p:nvGrpSpPr>
          <p:grpSpPr>
            <a:xfrm>
              <a:off x="6420935" y="3158641"/>
              <a:ext cx="655117" cy="641505"/>
              <a:chOff x="6224520" y="2766314"/>
              <a:chExt cx="953591" cy="933778"/>
            </a:xfrm>
          </p:grpSpPr>
          <p:sp>
            <p:nvSpPr>
              <p:cNvPr id="860" name="Google Shape;860;p48"/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rect b="b" l="l" r="r" t="t"/>
                <a:pathLst>
                  <a:path extrusionOk="0" h="14704" w="15016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48"/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rect b="b" l="l" r="r" t="t"/>
                <a:pathLst>
                  <a:path extrusionOk="0" h="12368" w="12587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48"/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rect b="b" l="l" r="r" t="t"/>
                <a:pathLst>
                  <a:path extrusionOk="0" h="5060" w="6273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3" name="Google Shape;863;p48"/>
            <p:cNvGrpSpPr/>
            <p:nvPr/>
          </p:nvGrpSpPr>
          <p:grpSpPr>
            <a:xfrm>
              <a:off x="6699330" y="2455550"/>
              <a:ext cx="791157" cy="791109"/>
              <a:chOff x="6746427" y="1893210"/>
              <a:chExt cx="1058120" cy="1058057"/>
            </a:xfrm>
          </p:grpSpPr>
          <p:sp>
            <p:nvSpPr>
              <p:cNvPr id="864" name="Google Shape;864;p48"/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rect b="b" l="l" r="r" t="t"/>
                <a:pathLst>
                  <a:path extrusionOk="0" h="13813" w="13812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48"/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rect b="b" l="l" r="r" t="t"/>
                <a:pathLst>
                  <a:path extrusionOk="0" h="16661" w="16662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48"/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rect b="b" l="l" r="r" t="t"/>
                <a:pathLst>
                  <a:path extrusionOk="0" h="9566" w="8777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7" name="Google Shape;867;p48"/>
            <p:cNvSpPr/>
            <p:nvPr/>
          </p:nvSpPr>
          <p:spPr>
            <a:xfrm>
              <a:off x="8399355" y="3558815"/>
              <a:ext cx="337021" cy="271928"/>
            </a:xfrm>
            <a:custGeom>
              <a:rect b="b" l="l" r="r" t="t"/>
              <a:pathLst>
                <a:path extrusionOk="0" fill="none" h="4282" w="5307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8"/>
            <p:cNvSpPr/>
            <p:nvPr/>
          </p:nvSpPr>
          <p:spPr>
            <a:xfrm>
              <a:off x="6054669" y="4040401"/>
              <a:ext cx="411957" cy="412274"/>
            </a:xfrm>
            <a:custGeom>
              <a:rect b="b" l="l" r="r" t="t"/>
              <a:pathLst>
                <a:path extrusionOk="0" fill="none" h="6492" w="6487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6379556" y="178092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0" name="Google Shape;870;p48"/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871" name="Google Shape;871;p48"/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rect b="b" l="l" r="r" t="t"/>
                <a:pathLst>
                  <a:path extrusionOk="0" h="13767" w="13767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48"/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rect b="b" l="l" r="r" t="t"/>
                <a:pathLst>
                  <a:path extrusionOk="0" h="16604" w="16615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48"/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rect b="b" l="l" r="r" t="t"/>
                <a:pathLst>
                  <a:path extrusionOk="0" fill="none" h="6487" w="6492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28575">
                <a:solidFill>
                  <a:schemeClr val="accent4"/>
                </a:solidFill>
                <a:prstDash val="solid"/>
                <a:miter lim="575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4" name="Google Shape;874;p48"/>
            <p:cNvGrpSpPr/>
            <p:nvPr/>
          </p:nvGrpSpPr>
          <p:grpSpPr>
            <a:xfrm>
              <a:off x="7287500" y="1402030"/>
              <a:ext cx="791159" cy="608287"/>
              <a:chOff x="7349773" y="264075"/>
              <a:chExt cx="961077" cy="738930"/>
            </a:xfrm>
          </p:grpSpPr>
          <p:sp>
            <p:nvSpPr>
              <p:cNvPr id="875" name="Google Shape;875;p48"/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48"/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48"/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878" name="Google Shape;878;p48"/>
          <p:cNvCxnSpPr>
            <a:stCxn id="843" idx="3"/>
          </p:cNvCxnSpPr>
          <p:nvPr/>
        </p:nvCxnSpPr>
        <p:spPr>
          <a:xfrm flipH="1" rot="10800000">
            <a:off x="4764900" y="1058050"/>
            <a:ext cx="240900" cy="24363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879" name="Google Shape;879;p48"/>
          <p:cNvCxnSpPr/>
          <p:nvPr/>
        </p:nvCxnSpPr>
        <p:spPr>
          <a:xfrm flipH="1" rot="10800000">
            <a:off x="-329025" y="4087775"/>
            <a:ext cx="30969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Cuprins</a:t>
            </a:r>
            <a:endParaRPr/>
          </a:p>
        </p:txBody>
      </p:sp>
      <p:sp>
        <p:nvSpPr>
          <p:cNvPr id="434" name="Google Shape;434;p31"/>
          <p:cNvSpPr txBox="1"/>
          <p:nvPr>
            <p:ph idx="5" type="title"/>
          </p:nvPr>
        </p:nvSpPr>
        <p:spPr>
          <a:xfrm>
            <a:off x="1986273" y="1401350"/>
            <a:ext cx="5904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35" name="Google Shape;435;p31"/>
          <p:cNvSpPr txBox="1"/>
          <p:nvPr>
            <p:ph idx="7" type="title"/>
          </p:nvPr>
        </p:nvSpPr>
        <p:spPr>
          <a:xfrm>
            <a:off x="1986273" y="2219667"/>
            <a:ext cx="5904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36" name="Google Shape;436;p31"/>
          <p:cNvSpPr txBox="1"/>
          <p:nvPr>
            <p:ph idx="8" type="title"/>
          </p:nvPr>
        </p:nvSpPr>
        <p:spPr>
          <a:xfrm>
            <a:off x="1986273" y="3856300"/>
            <a:ext cx="5904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37" name="Google Shape;437;p31"/>
          <p:cNvSpPr txBox="1"/>
          <p:nvPr>
            <p:ph idx="6" type="title"/>
          </p:nvPr>
        </p:nvSpPr>
        <p:spPr>
          <a:xfrm>
            <a:off x="1986273" y="3037983"/>
            <a:ext cx="5904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8" name="Google Shape;438;p31"/>
          <p:cNvSpPr txBox="1"/>
          <p:nvPr>
            <p:ph idx="9" type="subTitle"/>
          </p:nvPr>
        </p:nvSpPr>
        <p:spPr>
          <a:xfrm>
            <a:off x="2917223" y="1401350"/>
            <a:ext cx="42405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Introducere</a:t>
            </a:r>
            <a:endParaRPr/>
          </a:p>
        </p:txBody>
      </p:sp>
      <p:sp>
        <p:nvSpPr>
          <p:cNvPr id="439" name="Google Shape;439;p31"/>
          <p:cNvSpPr txBox="1"/>
          <p:nvPr>
            <p:ph idx="13" type="subTitle"/>
          </p:nvPr>
        </p:nvSpPr>
        <p:spPr>
          <a:xfrm>
            <a:off x="2917227" y="2219700"/>
            <a:ext cx="42405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of the art</a:t>
            </a:r>
            <a:endParaRPr/>
          </a:p>
        </p:txBody>
      </p:sp>
      <p:sp>
        <p:nvSpPr>
          <p:cNvPr id="440" name="Google Shape;440;p31"/>
          <p:cNvSpPr txBox="1"/>
          <p:nvPr>
            <p:ph idx="14" type="subTitle"/>
          </p:nvPr>
        </p:nvSpPr>
        <p:spPr>
          <a:xfrm>
            <a:off x="2917223" y="3037976"/>
            <a:ext cx="42405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Metode + rezultate</a:t>
            </a:r>
            <a:endParaRPr/>
          </a:p>
        </p:txBody>
      </p:sp>
      <p:sp>
        <p:nvSpPr>
          <p:cNvPr id="441" name="Google Shape;441;p31"/>
          <p:cNvSpPr txBox="1"/>
          <p:nvPr>
            <p:ph idx="15" type="subTitle"/>
          </p:nvPr>
        </p:nvSpPr>
        <p:spPr>
          <a:xfrm>
            <a:off x="2917227" y="3856301"/>
            <a:ext cx="42405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Concluzii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49"/>
          <p:cNvSpPr txBox="1"/>
          <p:nvPr/>
        </p:nvSpPr>
        <p:spPr>
          <a:xfrm>
            <a:off x="4906375" y="356450"/>
            <a:ext cx="3446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Future work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5" name="Google Shape;885;p49"/>
          <p:cNvSpPr txBox="1"/>
          <p:nvPr/>
        </p:nvSpPr>
        <p:spPr>
          <a:xfrm>
            <a:off x="567075" y="922050"/>
            <a:ext cx="4295100" cy="35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Explorarea modelului 3 (97%)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Verificarea aplicațiilor în alte domenii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Testarea modelelor finetuned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86" name="Google Shape;88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5275" y="986375"/>
            <a:ext cx="3977025" cy="35149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50"/>
          <p:cNvSpPr txBox="1"/>
          <p:nvPr>
            <p:ph type="title"/>
          </p:nvPr>
        </p:nvSpPr>
        <p:spPr>
          <a:xfrm>
            <a:off x="713264" y="685100"/>
            <a:ext cx="46293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Mulțumesc</a:t>
            </a:r>
            <a:r>
              <a:rPr lang="en" sz="5700"/>
              <a:t>!</a:t>
            </a:r>
            <a:endParaRPr sz="5700"/>
          </a:p>
        </p:txBody>
      </p:sp>
      <p:sp>
        <p:nvSpPr>
          <p:cNvPr id="892" name="Google Shape;892;p50"/>
          <p:cNvSpPr txBox="1"/>
          <p:nvPr/>
        </p:nvSpPr>
        <p:spPr>
          <a:xfrm>
            <a:off x="713275" y="4233700"/>
            <a:ext cx="46293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Please keep this slide for attribution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93" name="Google Shape;893;p50"/>
          <p:cNvCxnSpPr>
            <a:endCxn id="894" idx="3"/>
          </p:cNvCxnSpPr>
          <p:nvPr/>
        </p:nvCxnSpPr>
        <p:spPr>
          <a:xfrm rot="5400000">
            <a:off x="4087625" y="873130"/>
            <a:ext cx="2655000" cy="145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895" name="Google Shape;895;p50"/>
          <p:cNvCxnSpPr/>
          <p:nvPr/>
        </p:nvCxnSpPr>
        <p:spPr>
          <a:xfrm rot="5400000">
            <a:off x="4240025" y="1101730"/>
            <a:ext cx="2655000" cy="1452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pic>
        <p:nvPicPr>
          <p:cNvPr id="896" name="Google Shape;896;p50" title="Green-energ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7314" y="1655580"/>
            <a:ext cx="3496500" cy="2331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51"/>
          <p:cNvSpPr txBox="1"/>
          <p:nvPr/>
        </p:nvSpPr>
        <p:spPr>
          <a:xfrm>
            <a:off x="4906375" y="356450"/>
            <a:ext cx="3446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 doilea model: LSTM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02" name="Google Shape;902;p51"/>
          <p:cNvPicPr preferRelativeResize="0"/>
          <p:nvPr/>
        </p:nvPicPr>
        <p:blipFill rotWithShape="1">
          <a:blip r:embed="rId3">
            <a:alphaModFix/>
          </a:blip>
          <a:srcRect b="20288" l="21606" r="21504" t="20353"/>
          <a:stretch/>
        </p:blipFill>
        <p:spPr>
          <a:xfrm>
            <a:off x="152400" y="1972950"/>
            <a:ext cx="4229100" cy="2478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03" name="Google Shape;90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3900" y="1224650"/>
            <a:ext cx="4457701" cy="3343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52"/>
          <p:cNvSpPr txBox="1"/>
          <p:nvPr/>
        </p:nvSpPr>
        <p:spPr>
          <a:xfrm>
            <a:off x="4906375" y="356450"/>
            <a:ext cx="3446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Primul model: XGBoost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09" name="Google Shape;909;p52"/>
          <p:cNvPicPr preferRelativeResize="0"/>
          <p:nvPr/>
        </p:nvPicPr>
        <p:blipFill rotWithShape="1">
          <a:blip r:embed="rId3">
            <a:alphaModFix/>
          </a:blip>
          <a:srcRect b="25344" l="30233" r="30562" t="25662"/>
          <a:stretch/>
        </p:blipFill>
        <p:spPr>
          <a:xfrm>
            <a:off x="0" y="1395250"/>
            <a:ext cx="4381500" cy="307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0" name="Google Shape;910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1500" y="1222550"/>
            <a:ext cx="4685899" cy="351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2"/>
          <p:cNvSpPr txBox="1"/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Introducere</a:t>
            </a:r>
            <a:endParaRPr/>
          </a:p>
        </p:txBody>
      </p:sp>
      <p:sp>
        <p:nvSpPr>
          <p:cNvPr id="447" name="Google Shape;447;p32"/>
          <p:cNvSpPr txBox="1"/>
          <p:nvPr>
            <p:ph idx="1" type="subTitle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Care este problema?</a:t>
            </a:r>
            <a:endParaRPr/>
          </a:p>
        </p:txBody>
      </p:sp>
      <p:sp>
        <p:nvSpPr>
          <p:cNvPr id="448" name="Google Shape;448;p32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49" name="Google Shape;449;p32"/>
          <p:cNvGrpSpPr/>
          <p:nvPr/>
        </p:nvGrpSpPr>
        <p:grpSpPr>
          <a:xfrm>
            <a:off x="5504532" y="1402030"/>
            <a:ext cx="3231844" cy="3156274"/>
            <a:chOff x="5504532" y="1402030"/>
            <a:chExt cx="3231844" cy="3156274"/>
          </a:xfrm>
        </p:grpSpPr>
        <p:sp>
          <p:nvSpPr>
            <p:cNvPr id="450" name="Google Shape;450;p32"/>
            <p:cNvSpPr/>
            <p:nvPr/>
          </p:nvSpPr>
          <p:spPr>
            <a:xfrm>
              <a:off x="8185993" y="219687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5504532" y="4432120"/>
              <a:ext cx="3102092" cy="126184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7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2" name="Google Shape;452;p32"/>
            <p:cNvGrpSpPr/>
            <p:nvPr/>
          </p:nvGrpSpPr>
          <p:grpSpPr>
            <a:xfrm>
              <a:off x="5836805" y="2286450"/>
              <a:ext cx="2491776" cy="2195831"/>
              <a:chOff x="5450286" y="1617112"/>
              <a:chExt cx="3026938" cy="2667433"/>
            </a:xfrm>
          </p:grpSpPr>
          <p:sp>
            <p:nvSpPr>
              <p:cNvPr id="453" name="Google Shape;453;p32"/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rect b="b" l="l" r="r" t="t"/>
                <a:pathLst>
                  <a:path extrusionOk="0" h="5428" w="18123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32"/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rect b="b" l="l" r="r" t="t"/>
                <a:pathLst>
                  <a:path extrusionOk="0" h="29368" w="39237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2"/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rect b="b" l="l" r="r" t="t"/>
                <a:pathLst>
                  <a:path extrusionOk="0" h="26433" w="39237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32"/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rect b="b" l="l" r="r" t="t"/>
                <a:pathLst>
                  <a:path extrusionOk="0" h="23193" w="36291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32"/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rect b="b" l="l" r="r" t="t"/>
                <a:pathLst>
                  <a:path extrusionOk="0" h="22962" w="36061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8" name="Google Shape;458;p32"/>
            <p:cNvGrpSpPr/>
            <p:nvPr/>
          </p:nvGrpSpPr>
          <p:grpSpPr>
            <a:xfrm>
              <a:off x="6080934" y="2562938"/>
              <a:ext cx="588467" cy="576350"/>
              <a:chOff x="5608702" y="2132055"/>
              <a:chExt cx="956079" cy="936392"/>
            </a:xfrm>
          </p:grpSpPr>
          <p:grpSp>
            <p:nvGrpSpPr>
              <p:cNvPr id="459" name="Google Shape;459;p32"/>
              <p:cNvGrpSpPr/>
              <p:nvPr/>
            </p:nvGrpSpPr>
            <p:grpSpPr>
              <a:xfrm>
                <a:off x="5608702" y="2132055"/>
                <a:ext cx="956079" cy="936392"/>
                <a:chOff x="5194542" y="1480793"/>
                <a:chExt cx="1161418" cy="1137503"/>
              </a:xfrm>
            </p:grpSpPr>
            <p:sp>
              <p:nvSpPr>
                <p:cNvPr id="460" name="Google Shape;460;p32"/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rect b="b" l="l" r="r" t="t"/>
                  <a:pathLst>
                    <a:path extrusionOk="0" h="14745" w="15055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rect b="b" l="l" r="r" t="t"/>
                  <a:pathLst>
                    <a:path extrusionOk="0" h="12402" w="12627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62" name="Google Shape;462;p32"/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rect b="b" l="l" r="r" t="t"/>
                <a:pathLst>
                  <a:path extrusionOk="0" h="5082" w="6303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3" name="Google Shape;463;p32"/>
            <p:cNvGrpSpPr/>
            <p:nvPr/>
          </p:nvGrpSpPr>
          <p:grpSpPr>
            <a:xfrm>
              <a:off x="6420935" y="3158641"/>
              <a:ext cx="655117" cy="641505"/>
              <a:chOff x="6224520" y="2766314"/>
              <a:chExt cx="953591" cy="933778"/>
            </a:xfrm>
          </p:grpSpPr>
          <p:sp>
            <p:nvSpPr>
              <p:cNvPr id="464" name="Google Shape;464;p32"/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rect b="b" l="l" r="r" t="t"/>
                <a:pathLst>
                  <a:path extrusionOk="0" h="14704" w="15016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32"/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rect b="b" l="l" r="r" t="t"/>
                <a:pathLst>
                  <a:path extrusionOk="0" h="12368" w="12587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32"/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rect b="b" l="l" r="r" t="t"/>
                <a:pathLst>
                  <a:path extrusionOk="0" h="5060" w="6273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7" name="Google Shape;467;p32"/>
            <p:cNvGrpSpPr/>
            <p:nvPr/>
          </p:nvGrpSpPr>
          <p:grpSpPr>
            <a:xfrm>
              <a:off x="6699330" y="2455550"/>
              <a:ext cx="791157" cy="791109"/>
              <a:chOff x="6746427" y="1893210"/>
              <a:chExt cx="1058120" cy="1058057"/>
            </a:xfrm>
          </p:grpSpPr>
          <p:sp>
            <p:nvSpPr>
              <p:cNvPr id="468" name="Google Shape;468;p32"/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rect b="b" l="l" r="r" t="t"/>
                <a:pathLst>
                  <a:path extrusionOk="0" h="13813" w="13812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32"/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rect b="b" l="l" r="r" t="t"/>
                <a:pathLst>
                  <a:path extrusionOk="0" h="16661" w="16662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32"/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rect b="b" l="l" r="r" t="t"/>
                <a:pathLst>
                  <a:path extrusionOk="0" h="9566" w="8777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1" name="Google Shape;471;p32"/>
            <p:cNvSpPr/>
            <p:nvPr/>
          </p:nvSpPr>
          <p:spPr>
            <a:xfrm>
              <a:off x="8399355" y="3558815"/>
              <a:ext cx="337021" cy="271928"/>
            </a:xfrm>
            <a:custGeom>
              <a:rect b="b" l="l" r="r" t="t"/>
              <a:pathLst>
                <a:path extrusionOk="0" fill="none" h="4282" w="5307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6054669" y="4040401"/>
              <a:ext cx="411957" cy="412274"/>
            </a:xfrm>
            <a:custGeom>
              <a:rect b="b" l="l" r="r" t="t"/>
              <a:pathLst>
                <a:path extrusionOk="0" fill="none" h="6492" w="6487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6379556" y="178092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4" name="Google Shape;474;p32"/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475" name="Google Shape;475;p32"/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rect b="b" l="l" r="r" t="t"/>
                <a:pathLst>
                  <a:path extrusionOk="0" h="13767" w="13767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32"/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rect b="b" l="l" r="r" t="t"/>
                <a:pathLst>
                  <a:path extrusionOk="0" h="16604" w="16615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32"/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rect b="b" l="l" r="r" t="t"/>
                <a:pathLst>
                  <a:path extrusionOk="0" fill="none" h="6487" w="6492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28575">
                <a:solidFill>
                  <a:schemeClr val="accent4"/>
                </a:solidFill>
                <a:prstDash val="solid"/>
                <a:miter lim="575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8" name="Google Shape;478;p32"/>
            <p:cNvGrpSpPr/>
            <p:nvPr/>
          </p:nvGrpSpPr>
          <p:grpSpPr>
            <a:xfrm>
              <a:off x="7287500" y="1402030"/>
              <a:ext cx="791159" cy="608287"/>
              <a:chOff x="7349773" y="264075"/>
              <a:chExt cx="961077" cy="738930"/>
            </a:xfrm>
          </p:grpSpPr>
          <p:sp>
            <p:nvSpPr>
              <p:cNvPr id="479" name="Google Shape;479;p32"/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32"/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32"/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482" name="Google Shape;482;p32"/>
          <p:cNvCxnSpPr>
            <a:stCxn id="447" idx="3"/>
          </p:cNvCxnSpPr>
          <p:nvPr/>
        </p:nvCxnSpPr>
        <p:spPr>
          <a:xfrm flipH="1" rot="10800000">
            <a:off x="4764900" y="1058050"/>
            <a:ext cx="240900" cy="24363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83" name="Google Shape;483;p32"/>
          <p:cNvCxnSpPr/>
          <p:nvPr/>
        </p:nvCxnSpPr>
        <p:spPr>
          <a:xfrm flipH="1" rot="10800000">
            <a:off x="-329025" y="4087775"/>
            <a:ext cx="30969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3"/>
          <p:cNvSpPr txBox="1"/>
          <p:nvPr>
            <p:ph idx="1" type="subTitle"/>
          </p:nvPr>
        </p:nvSpPr>
        <p:spPr>
          <a:xfrm>
            <a:off x="2223600" y="1441695"/>
            <a:ext cx="4696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Creșterea temperaturii în 2024 față de epoca </a:t>
            </a:r>
            <a:r>
              <a:rPr lang="en" sz="1300"/>
              <a:t>preindustrială</a:t>
            </a:r>
            <a:endParaRPr sz="1300"/>
          </a:p>
        </p:txBody>
      </p:sp>
      <p:sp>
        <p:nvSpPr>
          <p:cNvPr id="489" name="Google Shape;489;p33"/>
          <p:cNvSpPr txBox="1"/>
          <p:nvPr>
            <p:ph type="title"/>
          </p:nvPr>
        </p:nvSpPr>
        <p:spPr>
          <a:xfrm>
            <a:off x="2223600" y="748174"/>
            <a:ext cx="4696800" cy="6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1.5℃</a:t>
            </a:r>
            <a:endParaRPr/>
          </a:p>
        </p:txBody>
      </p:sp>
      <p:sp>
        <p:nvSpPr>
          <p:cNvPr id="490" name="Google Shape;490;p33"/>
          <p:cNvSpPr txBox="1"/>
          <p:nvPr>
            <p:ph idx="2" type="title"/>
          </p:nvPr>
        </p:nvSpPr>
        <p:spPr>
          <a:xfrm>
            <a:off x="2223600" y="2044979"/>
            <a:ext cx="4696800" cy="65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491" name="Google Shape;491;p33"/>
          <p:cNvSpPr txBox="1"/>
          <p:nvPr>
            <p:ph idx="3" type="subTitle"/>
          </p:nvPr>
        </p:nvSpPr>
        <p:spPr>
          <a:xfrm>
            <a:off x="2223600" y="2740391"/>
            <a:ext cx="4696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Contribuția la emisiile de CO</a:t>
            </a:r>
            <a:r>
              <a:rPr baseline="-25000" lang="en" sz="1500"/>
              <a:t>2 </a:t>
            </a:r>
            <a:r>
              <a:rPr lang="en" sz="1500"/>
              <a:t>a sectorului de energie</a:t>
            </a:r>
            <a:endParaRPr sz="1500"/>
          </a:p>
        </p:txBody>
      </p:sp>
      <p:sp>
        <p:nvSpPr>
          <p:cNvPr id="492" name="Google Shape;492;p33"/>
          <p:cNvSpPr txBox="1"/>
          <p:nvPr>
            <p:ph idx="4" type="title"/>
          </p:nvPr>
        </p:nvSpPr>
        <p:spPr>
          <a:xfrm>
            <a:off x="2223600" y="3343583"/>
            <a:ext cx="4696800" cy="65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25.8% </a:t>
            </a:r>
            <a:endParaRPr/>
          </a:p>
        </p:txBody>
      </p:sp>
      <p:sp>
        <p:nvSpPr>
          <p:cNvPr id="493" name="Google Shape;493;p33"/>
          <p:cNvSpPr txBox="1"/>
          <p:nvPr>
            <p:ph idx="5" type="subTitle"/>
          </p:nvPr>
        </p:nvSpPr>
        <p:spPr>
          <a:xfrm>
            <a:off x="2223600" y="4039087"/>
            <a:ext cx="4696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Procentul de energie consumată de gospodării în UE</a:t>
            </a:r>
            <a:endParaRPr sz="1500"/>
          </a:p>
        </p:txBody>
      </p:sp>
      <p:cxnSp>
        <p:nvCxnSpPr>
          <p:cNvPr id="494" name="Google Shape;494;p33"/>
          <p:cNvCxnSpPr>
            <a:endCxn id="489" idx="1"/>
          </p:cNvCxnSpPr>
          <p:nvPr/>
        </p:nvCxnSpPr>
        <p:spPr>
          <a:xfrm>
            <a:off x="381000" y="-190376"/>
            <a:ext cx="1842600" cy="1266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95" name="Google Shape;495;p33"/>
          <p:cNvCxnSpPr>
            <a:endCxn id="490" idx="1"/>
          </p:cNvCxnSpPr>
          <p:nvPr/>
        </p:nvCxnSpPr>
        <p:spPr>
          <a:xfrm flipH="1" rot="-5400000">
            <a:off x="171900" y="322529"/>
            <a:ext cx="2413200" cy="16902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96" name="Google Shape;496;p33"/>
          <p:cNvCxnSpPr>
            <a:stCxn id="490" idx="3"/>
          </p:cNvCxnSpPr>
          <p:nvPr/>
        </p:nvCxnSpPr>
        <p:spPr>
          <a:xfrm>
            <a:off x="6920400" y="2374229"/>
            <a:ext cx="1493700" cy="25755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97" name="Google Shape;497;p33"/>
          <p:cNvCxnSpPr>
            <a:stCxn id="489" idx="3"/>
          </p:cNvCxnSpPr>
          <p:nvPr/>
        </p:nvCxnSpPr>
        <p:spPr>
          <a:xfrm>
            <a:off x="6920400" y="1076524"/>
            <a:ext cx="1646100" cy="40266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98" name="Google Shape;498;p33"/>
          <p:cNvCxnSpPr>
            <a:stCxn id="492" idx="3"/>
          </p:cNvCxnSpPr>
          <p:nvPr/>
        </p:nvCxnSpPr>
        <p:spPr>
          <a:xfrm>
            <a:off x="6920400" y="3672833"/>
            <a:ext cx="1344600" cy="10944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99" name="Google Shape;499;p33"/>
          <p:cNvCxnSpPr>
            <a:endCxn id="492" idx="1"/>
          </p:cNvCxnSpPr>
          <p:nvPr/>
        </p:nvCxnSpPr>
        <p:spPr>
          <a:xfrm flipH="1" rot="-5400000">
            <a:off x="-497400" y="951833"/>
            <a:ext cx="4150200" cy="12918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pic>
        <p:nvPicPr>
          <p:cNvPr id="500" name="Google Shape;500;p33" title="North-pole-2-1024x593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388475" cy="3120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33" title="Great-salt-lake-1024x686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6350" y="2026776"/>
            <a:ext cx="4737651" cy="3173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4"/>
          <p:cNvSpPr/>
          <p:nvPr/>
        </p:nvSpPr>
        <p:spPr>
          <a:xfrm>
            <a:off x="6145800" y="2328525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7" name="Google Shape;507;p34"/>
          <p:cNvSpPr/>
          <p:nvPr/>
        </p:nvSpPr>
        <p:spPr>
          <a:xfrm>
            <a:off x="3906463" y="2328513"/>
            <a:ext cx="716400" cy="71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8" name="Google Shape;508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Pentru ce putem folosi nivelul de ocupare?</a:t>
            </a:r>
            <a:endParaRPr/>
          </a:p>
        </p:txBody>
      </p:sp>
      <p:sp>
        <p:nvSpPr>
          <p:cNvPr id="509" name="Google Shape;509;p34"/>
          <p:cNvSpPr txBox="1"/>
          <p:nvPr>
            <p:ph idx="4" type="subTitle"/>
          </p:nvPr>
        </p:nvSpPr>
        <p:spPr>
          <a:xfrm>
            <a:off x="937700" y="3791525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Termostate smart</a:t>
            </a:r>
            <a:endParaRPr/>
          </a:p>
        </p:txBody>
      </p:sp>
      <p:sp>
        <p:nvSpPr>
          <p:cNvPr id="510" name="Google Shape;510;p34"/>
          <p:cNvSpPr txBox="1"/>
          <p:nvPr>
            <p:ph idx="5" type="subTitle"/>
          </p:nvPr>
        </p:nvSpPr>
        <p:spPr>
          <a:xfrm>
            <a:off x="3645647" y="3791525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Controlul luminii</a:t>
            </a:r>
            <a:endParaRPr/>
          </a:p>
        </p:txBody>
      </p:sp>
      <p:sp>
        <p:nvSpPr>
          <p:cNvPr id="511" name="Google Shape;511;p34"/>
          <p:cNvSpPr txBox="1"/>
          <p:nvPr>
            <p:ph idx="6" type="subTitle"/>
          </p:nvPr>
        </p:nvSpPr>
        <p:spPr>
          <a:xfrm>
            <a:off x="5951600" y="3791525"/>
            <a:ext cx="21753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Jaluzele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</a:t>
            </a:r>
            <a:endParaRPr/>
          </a:p>
        </p:txBody>
      </p:sp>
      <p:grpSp>
        <p:nvGrpSpPr>
          <p:cNvPr id="512" name="Google Shape;512;p34"/>
          <p:cNvGrpSpPr/>
          <p:nvPr/>
        </p:nvGrpSpPr>
        <p:grpSpPr>
          <a:xfrm>
            <a:off x="1667150" y="2328513"/>
            <a:ext cx="716400" cy="716400"/>
            <a:chOff x="1667150" y="1720038"/>
            <a:chExt cx="716400" cy="716400"/>
          </a:xfrm>
        </p:grpSpPr>
        <p:sp>
          <p:nvSpPr>
            <p:cNvPr id="513" name="Google Shape;513;p34"/>
            <p:cNvSpPr/>
            <p:nvPr/>
          </p:nvSpPr>
          <p:spPr>
            <a:xfrm>
              <a:off x="1667150" y="1720038"/>
              <a:ext cx="716400" cy="716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514" name="Google Shape;514;p34"/>
            <p:cNvGrpSpPr/>
            <p:nvPr/>
          </p:nvGrpSpPr>
          <p:grpSpPr>
            <a:xfrm>
              <a:off x="1848932" y="1901834"/>
              <a:ext cx="352833" cy="352833"/>
              <a:chOff x="-26201650" y="3176075"/>
              <a:chExt cx="296175" cy="296175"/>
            </a:xfrm>
          </p:grpSpPr>
          <p:sp>
            <p:nvSpPr>
              <p:cNvPr id="515" name="Google Shape;515;p34"/>
              <p:cNvSpPr/>
              <p:nvPr/>
            </p:nvSpPr>
            <p:spPr>
              <a:xfrm>
                <a:off x="-26082700" y="3176075"/>
                <a:ext cx="51200" cy="226875"/>
              </a:xfrm>
              <a:custGeom>
                <a:rect b="b" l="l" r="r" t="t"/>
                <a:pathLst>
                  <a:path extrusionOk="0" h="9075" w="2048">
                    <a:moveTo>
                      <a:pt x="1071" y="1"/>
                    </a:moveTo>
                    <a:cubicBezTo>
                      <a:pt x="882" y="1"/>
                      <a:pt x="725" y="158"/>
                      <a:pt x="725" y="347"/>
                    </a:cubicBezTo>
                    <a:lnTo>
                      <a:pt x="725" y="6554"/>
                    </a:lnTo>
                    <a:cubicBezTo>
                      <a:pt x="473" y="6900"/>
                      <a:pt x="0" y="7656"/>
                      <a:pt x="0" y="8034"/>
                    </a:cubicBezTo>
                    <a:cubicBezTo>
                      <a:pt x="0" y="8633"/>
                      <a:pt x="473" y="9074"/>
                      <a:pt x="1040" y="9074"/>
                    </a:cubicBezTo>
                    <a:cubicBezTo>
                      <a:pt x="1638" y="9074"/>
                      <a:pt x="2048" y="8602"/>
                      <a:pt x="2048" y="8034"/>
                    </a:cubicBezTo>
                    <a:cubicBezTo>
                      <a:pt x="2048" y="7656"/>
                      <a:pt x="1638" y="6900"/>
                      <a:pt x="1355" y="6554"/>
                    </a:cubicBezTo>
                    <a:lnTo>
                      <a:pt x="1355" y="347"/>
                    </a:lnTo>
                    <a:cubicBezTo>
                      <a:pt x="1386" y="158"/>
                      <a:pt x="1260" y="1"/>
                      <a:pt x="10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34"/>
              <p:cNvSpPr/>
              <p:nvPr/>
            </p:nvSpPr>
            <p:spPr>
              <a:xfrm>
                <a:off x="-26201650" y="3317075"/>
                <a:ext cx="296175" cy="155175"/>
              </a:xfrm>
              <a:custGeom>
                <a:rect b="b" l="l" r="r" t="t"/>
                <a:pathLst>
                  <a:path extrusionOk="0" h="6207" w="11847">
                    <a:moveTo>
                      <a:pt x="3939" y="662"/>
                    </a:moveTo>
                    <a:cubicBezTo>
                      <a:pt x="3876" y="914"/>
                      <a:pt x="3750" y="1134"/>
                      <a:pt x="3624" y="1323"/>
                    </a:cubicBezTo>
                    <a:cubicBezTo>
                      <a:pt x="3624" y="1386"/>
                      <a:pt x="3593" y="1418"/>
                      <a:pt x="3593" y="1481"/>
                    </a:cubicBezTo>
                    <a:cubicBezTo>
                      <a:pt x="3277" y="1292"/>
                      <a:pt x="2836" y="1229"/>
                      <a:pt x="2490" y="1229"/>
                    </a:cubicBezTo>
                    <a:cubicBezTo>
                      <a:pt x="1986" y="1229"/>
                      <a:pt x="1293" y="1386"/>
                      <a:pt x="1041" y="1859"/>
                    </a:cubicBezTo>
                    <a:cubicBezTo>
                      <a:pt x="915" y="2048"/>
                      <a:pt x="757" y="2111"/>
                      <a:pt x="568" y="2111"/>
                    </a:cubicBezTo>
                    <a:lnTo>
                      <a:pt x="568" y="1008"/>
                    </a:lnTo>
                    <a:cubicBezTo>
                      <a:pt x="568" y="819"/>
                      <a:pt x="726" y="662"/>
                      <a:pt x="915" y="662"/>
                    </a:cubicBezTo>
                    <a:close/>
                    <a:moveTo>
                      <a:pt x="10681" y="662"/>
                    </a:moveTo>
                    <a:cubicBezTo>
                      <a:pt x="10870" y="662"/>
                      <a:pt x="11028" y="819"/>
                      <a:pt x="11028" y="1008"/>
                    </a:cubicBezTo>
                    <a:lnTo>
                      <a:pt x="11028" y="2111"/>
                    </a:lnTo>
                    <a:cubicBezTo>
                      <a:pt x="10870" y="2111"/>
                      <a:pt x="10681" y="2048"/>
                      <a:pt x="10555" y="1859"/>
                    </a:cubicBezTo>
                    <a:cubicBezTo>
                      <a:pt x="10335" y="1449"/>
                      <a:pt x="9894" y="1229"/>
                      <a:pt x="9452" y="1229"/>
                    </a:cubicBezTo>
                    <a:cubicBezTo>
                      <a:pt x="9011" y="1229"/>
                      <a:pt x="8602" y="1449"/>
                      <a:pt x="8350" y="1859"/>
                    </a:cubicBezTo>
                    <a:cubicBezTo>
                      <a:pt x="8318" y="1922"/>
                      <a:pt x="8224" y="2016"/>
                      <a:pt x="8192" y="2048"/>
                    </a:cubicBezTo>
                    <a:cubicBezTo>
                      <a:pt x="8161" y="1733"/>
                      <a:pt x="8003" y="1292"/>
                      <a:pt x="7657" y="662"/>
                    </a:cubicBezTo>
                    <a:close/>
                    <a:moveTo>
                      <a:pt x="2332" y="2741"/>
                    </a:moveTo>
                    <a:cubicBezTo>
                      <a:pt x="2521" y="2741"/>
                      <a:pt x="2679" y="2899"/>
                      <a:pt x="2679" y="3119"/>
                    </a:cubicBezTo>
                    <a:cubicBezTo>
                      <a:pt x="2679" y="3308"/>
                      <a:pt x="2521" y="3466"/>
                      <a:pt x="2332" y="3466"/>
                    </a:cubicBezTo>
                    <a:cubicBezTo>
                      <a:pt x="2143" y="3466"/>
                      <a:pt x="1986" y="3308"/>
                      <a:pt x="1986" y="3119"/>
                    </a:cubicBezTo>
                    <a:cubicBezTo>
                      <a:pt x="1986" y="2899"/>
                      <a:pt x="2143" y="2741"/>
                      <a:pt x="2332" y="2741"/>
                    </a:cubicBezTo>
                    <a:close/>
                    <a:moveTo>
                      <a:pt x="9295" y="2741"/>
                    </a:moveTo>
                    <a:cubicBezTo>
                      <a:pt x="9484" y="2741"/>
                      <a:pt x="9641" y="2899"/>
                      <a:pt x="9641" y="3119"/>
                    </a:cubicBezTo>
                    <a:cubicBezTo>
                      <a:pt x="9641" y="3308"/>
                      <a:pt x="9484" y="3466"/>
                      <a:pt x="9295" y="3466"/>
                    </a:cubicBezTo>
                    <a:cubicBezTo>
                      <a:pt x="9106" y="3466"/>
                      <a:pt x="8948" y="3308"/>
                      <a:pt x="8948" y="3119"/>
                    </a:cubicBezTo>
                    <a:cubicBezTo>
                      <a:pt x="8948" y="2899"/>
                      <a:pt x="9106" y="2741"/>
                      <a:pt x="9295" y="2741"/>
                    </a:cubicBezTo>
                    <a:close/>
                    <a:moveTo>
                      <a:pt x="1608" y="4127"/>
                    </a:moveTo>
                    <a:cubicBezTo>
                      <a:pt x="1828" y="4127"/>
                      <a:pt x="1986" y="4285"/>
                      <a:pt x="1986" y="4474"/>
                    </a:cubicBezTo>
                    <a:cubicBezTo>
                      <a:pt x="1986" y="4694"/>
                      <a:pt x="1828" y="4852"/>
                      <a:pt x="1608" y="4852"/>
                    </a:cubicBezTo>
                    <a:cubicBezTo>
                      <a:pt x="1419" y="4852"/>
                      <a:pt x="1261" y="4694"/>
                      <a:pt x="1261" y="4474"/>
                    </a:cubicBezTo>
                    <a:cubicBezTo>
                      <a:pt x="1261" y="4285"/>
                      <a:pt x="1419" y="4127"/>
                      <a:pt x="1608" y="4127"/>
                    </a:cubicBezTo>
                    <a:close/>
                    <a:moveTo>
                      <a:pt x="3025" y="4127"/>
                    </a:moveTo>
                    <a:cubicBezTo>
                      <a:pt x="3246" y="4127"/>
                      <a:pt x="3404" y="4285"/>
                      <a:pt x="3404" y="4474"/>
                    </a:cubicBezTo>
                    <a:cubicBezTo>
                      <a:pt x="3404" y="4694"/>
                      <a:pt x="3183" y="4852"/>
                      <a:pt x="3025" y="4852"/>
                    </a:cubicBezTo>
                    <a:cubicBezTo>
                      <a:pt x="2836" y="4852"/>
                      <a:pt x="2679" y="4694"/>
                      <a:pt x="2679" y="4474"/>
                    </a:cubicBezTo>
                    <a:cubicBezTo>
                      <a:pt x="2679" y="4285"/>
                      <a:pt x="2836" y="4127"/>
                      <a:pt x="3025" y="4127"/>
                    </a:cubicBezTo>
                    <a:close/>
                    <a:moveTo>
                      <a:pt x="8602" y="4127"/>
                    </a:moveTo>
                    <a:cubicBezTo>
                      <a:pt x="8791" y="4127"/>
                      <a:pt x="8948" y="4285"/>
                      <a:pt x="8948" y="4474"/>
                    </a:cubicBezTo>
                    <a:cubicBezTo>
                      <a:pt x="8948" y="4694"/>
                      <a:pt x="8791" y="4852"/>
                      <a:pt x="8602" y="4852"/>
                    </a:cubicBezTo>
                    <a:cubicBezTo>
                      <a:pt x="8381" y="4852"/>
                      <a:pt x="8224" y="4694"/>
                      <a:pt x="8224" y="4474"/>
                    </a:cubicBezTo>
                    <a:cubicBezTo>
                      <a:pt x="8224" y="4285"/>
                      <a:pt x="8381" y="4127"/>
                      <a:pt x="8602" y="4127"/>
                    </a:cubicBezTo>
                    <a:close/>
                    <a:moveTo>
                      <a:pt x="9957" y="4127"/>
                    </a:moveTo>
                    <a:cubicBezTo>
                      <a:pt x="10177" y="4127"/>
                      <a:pt x="10335" y="4285"/>
                      <a:pt x="10335" y="4474"/>
                    </a:cubicBezTo>
                    <a:cubicBezTo>
                      <a:pt x="10335" y="4694"/>
                      <a:pt x="10177" y="4852"/>
                      <a:pt x="9957" y="4852"/>
                    </a:cubicBezTo>
                    <a:cubicBezTo>
                      <a:pt x="9768" y="4852"/>
                      <a:pt x="9610" y="4694"/>
                      <a:pt x="9610" y="4474"/>
                    </a:cubicBezTo>
                    <a:cubicBezTo>
                      <a:pt x="9610" y="4285"/>
                      <a:pt x="9768" y="4127"/>
                      <a:pt x="9957" y="4127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08"/>
                    </a:cubicBezTo>
                    <a:lnTo>
                      <a:pt x="1" y="5860"/>
                    </a:lnTo>
                    <a:cubicBezTo>
                      <a:pt x="1" y="6049"/>
                      <a:pt x="159" y="6207"/>
                      <a:pt x="348" y="6207"/>
                    </a:cubicBezTo>
                    <a:lnTo>
                      <a:pt x="11500" y="6207"/>
                    </a:lnTo>
                    <a:cubicBezTo>
                      <a:pt x="11689" y="6207"/>
                      <a:pt x="11847" y="6049"/>
                      <a:pt x="11847" y="5860"/>
                    </a:cubicBezTo>
                    <a:lnTo>
                      <a:pt x="11847" y="1008"/>
                    </a:lnTo>
                    <a:cubicBezTo>
                      <a:pt x="11752" y="441"/>
                      <a:pt x="11280" y="0"/>
                      <a:pt x="10713" y="0"/>
                    </a:cubicBezTo>
                    <a:lnTo>
                      <a:pt x="7058" y="0"/>
                    </a:lnTo>
                    <a:cubicBezTo>
                      <a:pt x="6775" y="0"/>
                      <a:pt x="6617" y="315"/>
                      <a:pt x="6775" y="536"/>
                    </a:cubicBezTo>
                    <a:cubicBezTo>
                      <a:pt x="7342" y="1323"/>
                      <a:pt x="7594" y="1953"/>
                      <a:pt x="7594" y="2426"/>
                    </a:cubicBezTo>
                    <a:cubicBezTo>
                      <a:pt x="7594" y="2899"/>
                      <a:pt x="7405" y="3371"/>
                      <a:pt x="7027" y="3749"/>
                    </a:cubicBezTo>
                    <a:cubicBezTo>
                      <a:pt x="6686" y="4033"/>
                      <a:pt x="6243" y="4163"/>
                      <a:pt x="5813" y="4163"/>
                    </a:cubicBezTo>
                    <a:cubicBezTo>
                      <a:pt x="5766" y="4163"/>
                      <a:pt x="5719" y="4162"/>
                      <a:pt x="5672" y="4159"/>
                    </a:cubicBezTo>
                    <a:cubicBezTo>
                      <a:pt x="5168" y="4127"/>
                      <a:pt x="4695" y="3812"/>
                      <a:pt x="4443" y="3340"/>
                    </a:cubicBezTo>
                    <a:cubicBezTo>
                      <a:pt x="4128" y="2835"/>
                      <a:pt x="4097" y="2205"/>
                      <a:pt x="4349" y="1638"/>
                    </a:cubicBezTo>
                    <a:cubicBezTo>
                      <a:pt x="4506" y="1323"/>
                      <a:pt x="4695" y="945"/>
                      <a:pt x="4979" y="536"/>
                    </a:cubicBezTo>
                    <a:cubicBezTo>
                      <a:pt x="5136" y="315"/>
                      <a:pt x="4979" y="0"/>
                      <a:pt x="46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17" name="Google Shape;517;p34"/>
          <p:cNvGrpSpPr/>
          <p:nvPr/>
        </p:nvGrpSpPr>
        <p:grpSpPr>
          <a:xfrm>
            <a:off x="4095067" y="2517093"/>
            <a:ext cx="339200" cy="339271"/>
            <a:chOff x="5049725" y="2027900"/>
            <a:chExt cx="481750" cy="481850"/>
          </a:xfrm>
        </p:grpSpPr>
        <p:sp>
          <p:nvSpPr>
            <p:cNvPr id="518" name="Google Shape;518;p34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" name="Google Shape;519;p34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" name="Google Shape;520;p34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" name="Google Shape;521;p34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" name="Google Shape;522;p34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" name="Google Shape;523;p34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" name="Google Shape;524;p34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" name="Google Shape;525;p34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6" name="Google Shape;526;p34"/>
          <p:cNvGrpSpPr/>
          <p:nvPr/>
        </p:nvGrpSpPr>
        <p:grpSpPr>
          <a:xfrm>
            <a:off x="6253825" y="2436504"/>
            <a:ext cx="500353" cy="500435"/>
            <a:chOff x="2291550" y="1480816"/>
            <a:chExt cx="500353" cy="500435"/>
          </a:xfrm>
        </p:grpSpPr>
        <p:sp>
          <p:nvSpPr>
            <p:cNvPr id="527" name="Google Shape;527;p34"/>
            <p:cNvSpPr/>
            <p:nvPr/>
          </p:nvSpPr>
          <p:spPr>
            <a:xfrm>
              <a:off x="2291550" y="1480816"/>
              <a:ext cx="352810" cy="59525"/>
            </a:xfrm>
            <a:custGeom>
              <a:rect b="b" l="l" r="r" t="t"/>
              <a:pathLst>
                <a:path extrusionOk="0" h="2181" w="12927">
                  <a:moveTo>
                    <a:pt x="1" y="0"/>
                  </a:moveTo>
                  <a:lnTo>
                    <a:pt x="1" y="2181"/>
                  </a:lnTo>
                  <a:lnTo>
                    <a:pt x="12927" y="2181"/>
                  </a:lnTo>
                  <a:lnTo>
                    <a:pt x="129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4"/>
            <p:cNvSpPr/>
            <p:nvPr/>
          </p:nvSpPr>
          <p:spPr>
            <a:xfrm>
              <a:off x="2673618" y="1480816"/>
              <a:ext cx="118286" cy="59525"/>
            </a:xfrm>
            <a:custGeom>
              <a:rect b="b" l="l" r="r" t="t"/>
              <a:pathLst>
                <a:path extrusionOk="0" h="2181" w="4334">
                  <a:moveTo>
                    <a:pt x="0" y="0"/>
                  </a:moveTo>
                  <a:lnTo>
                    <a:pt x="0" y="2181"/>
                  </a:lnTo>
                  <a:lnTo>
                    <a:pt x="4334" y="2181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4"/>
            <p:cNvSpPr/>
            <p:nvPr/>
          </p:nvSpPr>
          <p:spPr>
            <a:xfrm>
              <a:off x="2291550" y="1569790"/>
              <a:ext cx="500353" cy="411462"/>
            </a:xfrm>
            <a:custGeom>
              <a:rect b="b" l="l" r="r" t="t"/>
              <a:pathLst>
                <a:path extrusionOk="0" h="15076" w="18333">
                  <a:moveTo>
                    <a:pt x="3261" y="2686"/>
                  </a:moveTo>
                  <a:lnTo>
                    <a:pt x="3261" y="3762"/>
                  </a:lnTo>
                  <a:lnTo>
                    <a:pt x="2185" y="3762"/>
                  </a:lnTo>
                  <a:lnTo>
                    <a:pt x="2185" y="2686"/>
                  </a:lnTo>
                  <a:close/>
                  <a:moveTo>
                    <a:pt x="11854" y="2686"/>
                  </a:moveTo>
                  <a:lnTo>
                    <a:pt x="11854" y="3762"/>
                  </a:lnTo>
                  <a:lnTo>
                    <a:pt x="4331" y="3762"/>
                  </a:lnTo>
                  <a:lnTo>
                    <a:pt x="4331" y="2686"/>
                  </a:lnTo>
                  <a:close/>
                  <a:moveTo>
                    <a:pt x="16152" y="2686"/>
                  </a:moveTo>
                  <a:lnTo>
                    <a:pt x="16152" y="3762"/>
                  </a:lnTo>
                  <a:lnTo>
                    <a:pt x="12930" y="3762"/>
                  </a:lnTo>
                  <a:lnTo>
                    <a:pt x="12930" y="2686"/>
                  </a:lnTo>
                  <a:close/>
                  <a:moveTo>
                    <a:pt x="3261" y="4835"/>
                  </a:moveTo>
                  <a:lnTo>
                    <a:pt x="3261" y="5911"/>
                  </a:lnTo>
                  <a:lnTo>
                    <a:pt x="2185" y="5911"/>
                  </a:lnTo>
                  <a:lnTo>
                    <a:pt x="2185" y="4835"/>
                  </a:lnTo>
                  <a:close/>
                  <a:moveTo>
                    <a:pt x="7556" y="4835"/>
                  </a:moveTo>
                  <a:lnTo>
                    <a:pt x="7556" y="5911"/>
                  </a:lnTo>
                  <a:lnTo>
                    <a:pt x="4331" y="5911"/>
                  </a:lnTo>
                  <a:lnTo>
                    <a:pt x="4331" y="4835"/>
                  </a:lnTo>
                  <a:close/>
                  <a:moveTo>
                    <a:pt x="9705" y="4835"/>
                  </a:moveTo>
                  <a:lnTo>
                    <a:pt x="9705" y="5911"/>
                  </a:lnTo>
                  <a:lnTo>
                    <a:pt x="8629" y="5911"/>
                  </a:lnTo>
                  <a:lnTo>
                    <a:pt x="8629" y="4835"/>
                  </a:lnTo>
                  <a:close/>
                  <a:moveTo>
                    <a:pt x="16148" y="4835"/>
                  </a:moveTo>
                  <a:lnTo>
                    <a:pt x="16148" y="5911"/>
                  </a:lnTo>
                  <a:lnTo>
                    <a:pt x="10778" y="5911"/>
                  </a:lnTo>
                  <a:lnTo>
                    <a:pt x="10778" y="4835"/>
                  </a:lnTo>
                  <a:close/>
                  <a:moveTo>
                    <a:pt x="3261" y="6980"/>
                  </a:moveTo>
                  <a:lnTo>
                    <a:pt x="3261" y="8057"/>
                  </a:lnTo>
                  <a:lnTo>
                    <a:pt x="2185" y="8057"/>
                  </a:lnTo>
                  <a:lnTo>
                    <a:pt x="2185" y="6980"/>
                  </a:lnTo>
                  <a:close/>
                  <a:moveTo>
                    <a:pt x="11854" y="6980"/>
                  </a:moveTo>
                  <a:lnTo>
                    <a:pt x="11854" y="8057"/>
                  </a:lnTo>
                  <a:lnTo>
                    <a:pt x="4331" y="8057"/>
                  </a:lnTo>
                  <a:lnTo>
                    <a:pt x="4331" y="6980"/>
                  </a:lnTo>
                  <a:close/>
                  <a:moveTo>
                    <a:pt x="13999" y="6980"/>
                  </a:moveTo>
                  <a:lnTo>
                    <a:pt x="13999" y="8057"/>
                  </a:lnTo>
                  <a:lnTo>
                    <a:pt x="12923" y="8057"/>
                  </a:lnTo>
                  <a:lnTo>
                    <a:pt x="12923" y="6980"/>
                  </a:lnTo>
                  <a:close/>
                  <a:moveTo>
                    <a:pt x="16148" y="6980"/>
                  </a:moveTo>
                  <a:lnTo>
                    <a:pt x="16148" y="8057"/>
                  </a:lnTo>
                  <a:lnTo>
                    <a:pt x="15072" y="8057"/>
                  </a:lnTo>
                  <a:lnTo>
                    <a:pt x="15072" y="6980"/>
                  </a:lnTo>
                  <a:close/>
                  <a:moveTo>
                    <a:pt x="3261" y="9129"/>
                  </a:moveTo>
                  <a:lnTo>
                    <a:pt x="3261" y="10206"/>
                  </a:lnTo>
                  <a:lnTo>
                    <a:pt x="2185" y="10206"/>
                  </a:lnTo>
                  <a:lnTo>
                    <a:pt x="2185" y="9129"/>
                  </a:lnTo>
                  <a:close/>
                  <a:moveTo>
                    <a:pt x="16148" y="9129"/>
                  </a:moveTo>
                  <a:lnTo>
                    <a:pt x="16148" y="10206"/>
                  </a:lnTo>
                  <a:lnTo>
                    <a:pt x="4331" y="10206"/>
                  </a:lnTo>
                  <a:lnTo>
                    <a:pt x="4331" y="9129"/>
                  </a:lnTo>
                  <a:close/>
                  <a:moveTo>
                    <a:pt x="8629" y="11278"/>
                  </a:moveTo>
                  <a:lnTo>
                    <a:pt x="8629" y="12355"/>
                  </a:lnTo>
                  <a:lnTo>
                    <a:pt x="7552" y="12355"/>
                  </a:lnTo>
                  <a:lnTo>
                    <a:pt x="7552" y="11278"/>
                  </a:lnTo>
                  <a:close/>
                  <a:moveTo>
                    <a:pt x="10781" y="11278"/>
                  </a:moveTo>
                  <a:lnTo>
                    <a:pt x="10781" y="12355"/>
                  </a:lnTo>
                  <a:lnTo>
                    <a:pt x="9705" y="12355"/>
                  </a:lnTo>
                  <a:lnTo>
                    <a:pt x="9705" y="11278"/>
                  </a:lnTo>
                  <a:close/>
                  <a:moveTo>
                    <a:pt x="12930" y="11278"/>
                  </a:moveTo>
                  <a:lnTo>
                    <a:pt x="12930" y="12355"/>
                  </a:lnTo>
                  <a:lnTo>
                    <a:pt x="11854" y="12355"/>
                  </a:lnTo>
                  <a:lnTo>
                    <a:pt x="11854" y="11278"/>
                  </a:lnTo>
                  <a:close/>
                  <a:moveTo>
                    <a:pt x="16148" y="11278"/>
                  </a:moveTo>
                  <a:lnTo>
                    <a:pt x="16148" y="12355"/>
                  </a:lnTo>
                  <a:lnTo>
                    <a:pt x="13999" y="12355"/>
                  </a:lnTo>
                  <a:lnTo>
                    <a:pt x="13999" y="11278"/>
                  </a:lnTo>
                  <a:close/>
                  <a:moveTo>
                    <a:pt x="1" y="1"/>
                  </a:moveTo>
                  <a:lnTo>
                    <a:pt x="1" y="15075"/>
                  </a:lnTo>
                  <a:lnTo>
                    <a:pt x="18333" y="15075"/>
                  </a:lnTo>
                  <a:lnTo>
                    <a:pt x="183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35"/>
          <p:cNvSpPr txBox="1"/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State of the art</a:t>
            </a:r>
            <a:endParaRPr sz="3900"/>
          </a:p>
        </p:txBody>
      </p:sp>
      <p:sp>
        <p:nvSpPr>
          <p:cNvPr id="535" name="Google Shape;535;p35"/>
          <p:cNvSpPr txBox="1"/>
          <p:nvPr>
            <p:ph idx="1" type="subTitle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Care sunt soluții deja existente?</a:t>
            </a:r>
            <a:endParaRPr/>
          </a:p>
        </p:txBody>
      </p:sp>
      <p:sp>
        <p:nvSpPr>
          <p:cNvPr id="536" name="Google Shape;536;p35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537" name="Google Shape;537;p35"/>
          <p:cNvGrpSpPr/>
          <p:nvPr/>
        </p:nvGrpSpPr>
        <p:grpSpPr>
          <a:xfrm>
            <a:off x="5504532" y="1402030"/>
            <a:ext cx="3231844" cy="3156274"/>
            <a:chOff x="5504532" y="1402030"/>
            <a:chExt cx="3231844" cy="3156274"/>
          </a:xfrm>
        </p:grpSpPr>
        <p:sp>
          <p:nvSpPr>
            <p:cNvPr id="538" name="Google Shape;538;p35"/>
            <p:cNvSpPr/>
            <p:nvPr/>
          </p:nvSpPr>
          <p:spPr>
            <a:xfrm>
              <a:off x="8185993" y="219687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5504532" y="4432120"/>
              <a:ext cx="3102092" cy="126184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7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0" name="Google Shape;540;p35"/>
            <p:cNvGrpSpPr/>
            <p:nvPr/>
          </p:nvGrpSpPr>
          <p:grpSpPr>
            <a:xfrm>
              <a:off x="5836805" y="2286450"/>
              <a:ext cx="2491776" cy="2195831"/>
              <a:chOff x="5450286" y="1617112"/>
              <a:chExt cx="3026938" cy="2667433"/>
            </a:xfrm>
          </p:grpSpPr>
          <p:sp>
            <p:nvSpPr>
              <p:cNvPr id="541" name="Google Shape;541;p35"/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rect b="b" l="l" r="r" t="t"/>
                <a:pathLst>
                  <a:path extrusionOk="0" h="5428" w="18123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5"/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rect b="b" l="l" r="r" t="t"/>
                <a:pathLst>
                  <a:path extrusionOk="0" h="29368" w="39237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35"/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rect b="b" l="l" r="r" t="t"/>
                <a:pathLst>
                  <a:path extrusionOk="0" h="26433" w="39237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5"/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rect b="b" l="l" r="r" t="t"/>
                <a:pathLst>
                  <a:path extrusionOk="0" h="23193" w="36291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5"/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rect b="b" l="l" r="r" t="t"/>
                <a:pathLst>
                  <a:path extrusionOk="0" h="22962" w="36061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6" name="Google Shape;546;p35"/>
            <p:cNvGrpSpPr/>
            <p:nvPr/>
          </p:nvGrpSpPr>
          <p:grpSpPr>
            <a:xfrm>
              <a:off x="6080934" y="2562938"/>
              <a:ext cx="588467" cy="576350"/>
              <a:chOff x="5608702" y="2132055"/>
              <a:chExt cx="956079" cy="936392"/>
            </a:xfrm>
          </p:grpSpPr>
          <p:grpSp>
            <p:nvGrpSpPr>
              <p:cNvPr id="547" name="Google Shape;547;p35"/>
              <p:cNvGrpSpPr/>
              <p:nvPr/>
            </p:nvGrpSpPr>
            <p:grpSpPr>
              <a:xfrm>
                <a:off x="5608702" y="2132055"/>
                <a:ext cx="956079" cy="936392"/>
                <a:chOff x="5194542" y="1480793"/>
                <a:chExt cx="1161418" cy="1137503"/>
              </a:xfrm>
            </p:grpSpPr>
            <p:sp>
              <p:nvSpPr>
                <p:cNvPr id="548" name="Google Shape;548;p35"/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rect b="b" l="l" r="r" t="t"/>
                  <a:pathLst>
                    <a:path extrusionOk="0" h="14745" w="15055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" name="Google Shape;549;p35"/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rect b="b" l="l" r="r" t="t"/>
                  <a:pathLst>
                    <a:path extrusionOk="0" h="12402" w="12627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50" name="Google Shape;550;p35"/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rect b="b" l="l" r="r" t="t"/>
                <a:pathLst>
                  <a:path extrusionOk="0" h="5082" w="6303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" name="Google Shape;551;p35"/>
            <p:cNvGrpSpPr/>
            <p:nvPr/>
          </p:nvGrpSpPr>
          <p:grpSpPr>
            <a:xfrm>
              <a:off x="6420935" y="3158641"/>
              <a:ext cx="655117" cy="641505"/>
              <a:chOff x="6224520" y="2766314"/>
              <a:chExt cx="953591" cy="933778"/>
            </a:xfrm>
          </p:grpSpPr>
          <p:sp>
            <p:nvSpPr>
              <p:cNvPr id="552" name="Google Shape;552;p35"/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rect b="b" l="l" r="r" t="t"/>
                <a:pathLst>
                  <a:path extrusionOk="0" h="14704" w="15016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5"/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rect b="b" l="l" r="r" t="t"/>
                <a:pathLst>
                  <a:path extrusionOk="0" h="12368" w="12587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5"/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rect b="b" l="l" r="r" t="t"/>
                <a:pathLst>
                  <a:path extrusionOk="0" h="5060" w="6273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5" name="Google Shape;555;p35"/>
            <p:cNvGrpSpPr/>
            <p:nvPr/>
          </p:nvGrpSpPr>
          <p:grpSpPr>
            <a:xfrm>
              <a:off x="6699330" y="2455550"/>
              <a:ext cx="791157" cy="791109"/>
              <a:chOff x="6746427" y="1893210"/>
              <a:chExt cx="1058120" cy="1058057"/>
            </a:xfrm>
          </p:grpSpPr>
          <p:sp>
            <p:nvSpPr>
              <p:cNvPr id="556" name="Google Shape;556;p35"/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rect b="b" l="l" r="r" t="t"/>
                <a:pathLst>
                  <a:path extrusionOk="0" h="13813" w="13812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5"/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rect b="b" l="l" r="r" t="t"/>
                <a:pathLst>
                  <a:path extrusionOk="0" h="16661" w="16662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5"/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rect b="b" l="l" r="r" t="t"/>
                <a:pathLst>
                  <a:path extrusionOk="0" h="9566" w="8777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59" name="Google Shape;559;p35"/>
            <p:cNvSpPr/>
            <p:nvPr/>
          </p:nvSpPr>
          <p:spPr>
            <a:xfrm>
              <a:off x="8399355" y="3558815"/>
              <a:ext cx="337021" cy="271928"/>
            </a:xfrm>
            <a:custGeom>
              <a:rect b="b" l="l" r="r" t="t"/>
              <a:pathLst>
                <a:path extrusionOk="0" fill="none" h="4282" w="5307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6054669" y="4040401"/>
              <a:ext cx="411957" cy="412274"/>
            </a:xfrm>
            <a:custGeom>
              <a:rect b="b" l="l" r="r" t="t"/>
              <a:pathLst>
                <a:path extrusionOk="0" fill="none" h="6492" w="6487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6379556" y="178092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2" name="Google Shape;562;p35"/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563" name="Google Shape;563;p35"/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rect b="b" l="l" r="r" t="t"/>
                <a:pathLst>
                  <a:path extrusionOk="0" h="13767" w="13767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5"/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rect b="b" l="l" r="r" t="t"/>
                <a:pathLst>
                  <a:path extrusionOk="0" h="16604" w="16615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5"/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rect b="b" l="l" r="r" t="t"/>
                <a:pathLst>
                  <a:path extrusionOk="0" fill="none" h="6487" w="6492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28575">
                <a:solidFill>
                  <a:schemeClr val="accent4"/>
                </a:solidFill>
                <a:prstDash val="solid"/>
                <a:miter lim="575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6" name="Google Shape;566;p35"/>
            <p:cNvGrpSpPr/>
            <p:nvPr/>
          </p:nvGrpSpPr>
          <p:grpSpPr>
            <a:xfrm>
              <a:off x="7287500" y="1402030"/>
              <a:ext cx="791159" cy="608287"/>
              <a:chOff x="7349773" y="264075"/>
              <a:chExt cx="961077" cy="738930"/>
            </a:xfrm>
          </p:grpSpPr>
          <p:sp>
            <p:nvSpPr>
              <p:cNvPr id="567" name="Google Shape;567;p35"/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5"/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5"/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570" name="Google Shape;570;p35"/>
          <p:cNvCxnSpPr>
            <a:stCxn id="535" idx="3"/>
          </p:cNvCxnSpPr>
          <p:nvPr/>
        </p:nvCxnSpPr>
        <p:spPr>
          <a:xfrm flipH="1" rot="10800000">
            <a:off x="4764900" y="1058050"/>
            <a:ext cx="240900" cy="24363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571" name="Google Shape;571;p35"/>
          <p:cNvCxnSpPr/>
          <p:nvPr/>
        </p:nvCxnSpPr>
        <p:spPr>
          <a:xfrm flipH="1" rot="10800000">
            <a:off x="-329025" y="4087775"/>
            <a:ext cx="30969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Soluții existente</a:t>
            </a:r>
            <a:endParaRPr/>
          </a:p>
        </p:txBody>
      </p:sp>
      <p:sp>
        <p:nvSpPr>
          <p:cNvPr id="577" name="Google Shape;577;p36"/>
          <p:cNvSpPr txBox="1"/>
          <p:nvPr>
            <p:ph idx="7" type="subTitle"/>
          </p:nvPr>
        </p:nvSpPr>
        <p:spPr>
          <a:xfrm>
            <a:off x="974900" y="1908247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</a:t>
            </a:r>
            <a:endParaRPr/>
          </a:p>
        </p:txBody>
      </p:sp>
      <p:sp>
        <p:nvSpPr>
          <p:cNvPr id="578" name="Google Shape;578;p36"/>
          <p:cNvSpPr txBox="1"/>
          <p:nvPr>
            <p:ph idx="8" type="subTitle"/>
          </p:nvPr>
        </p:nvSpPr>
        <p:spPr>
          <a:xfrm>
            <a:off x="3578997" y="2294997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Senzori de mișcare</a:t>
            </a:r>
            <a:endParaRPr/>
          </a:p>
        </p:txBody>
      </p:sp>
      <p:sp>
        <p:nvSpPr>
          <p:cNvPr id="579" name="Google Shape;579;p36"/>
          <p:cNvSpPr txBox="1"/>
          <p:nvPr>
            <p:ph idx="9" type="subTitle"/>
          </p:nvPr>
        </p:nvSpPr>
        <p:spPr>
          <a:xfrm>
            <a:off x="974900" y="3987797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</a:t>
            </a:r>
            <a:endParaRPr/>
          </a:p>
        </p:txBody>
      </p:sp>
      <p:sp>
        <p:nvSpPr>
          <p:cNvPr id="580" name="Google Shape;580;p36"/>
          <p:cNvSpPr txBox="1"/>
          <p:nvPr>
            <p:ph idx="13" type="subTitle"/>
          </p:nvPr>
        </p:nvSpPr>
        <p:spPr>
          <a:xfrm>
            <a:off x="3578947" y="3722672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XGBoost</a:t>
            </a:r>
            <a:endParaRPr/>
          </a:p>
        </p:txBody>
      </p:sp>
      <p:sp>
        <p:nvSpPr>
          <p:cNvPr id="581" name="Google Shape;581;p36"/>
          <p:cNvSpPr txBox="1"/>
          <p:nvPr>
            <p:ph idx="14" type="subTitle"/>
          </p:nvPr>
        </p:nvSpPr>
        <p:spPr>
          <a:xfrm>
            <a:off x="6183000" y="1908247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Video/audio</a:t>
            </a:r>
            <a:endParaRPr/>
          </a:p>
        </p:txBody>
      </p:sp>
      <p:sp>
        <p:nvSpPr>
          <p:cNvPr id="582" name="Google Shape;582;p36"/>
          <p:cNvSpPr txBox="1"/>
          <p:nvPr>
            <p:ph idx="15" type="subTitle"/>
          </p:nvPr>
        </p:nvSpPr>
        <p:spPr>
          <a:xfrm>
            <a:off x="6183000" y="3722672"/>
            <a:ext cx="1986000" cy="3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Fine-tuning</a:t>
            </a:r>
            <a:endParaRPr/>
          </a:p>
        </p:txBody>
      </p:sp>
      <p:sp>
        <p:nvSpPr>
          <p:cNvPr id="583" name="Google Shape;583;p36"/>
          <p:cNvSpPr/>
          <p:nvPr/>
        </p:nvSpPr>
        <p:spPr>
          <a:xfrm>
            <a:off x="1051100" y="1179288"/>
            <a:ext cx="547500" cy="54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4" name="Google Shape;584;p36"/>
          <p:cNvSpPr/>
          <p:nvPr/>
        </p:nvSpPr>
        <p:spPr>
          <a:xfrm>
            <a:off x="1051100" y="2960713"/>
            <a:ext cx="547500" cy="54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5" name="Google Shape;585;p36"/>
          <p:cNvSpPr/>
          <p:nvPr/>
        </p:nvSpPr>
        <p:spPr>
          <a:xfrm>
            <a:off x="3655150" y="1179288"/>
            <a:ext cx="547500" cy="54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6" name="Google Shape;586;p36"/>
          <p:cNvSpPr/>
          <p:nvPr/>
        </p:nvSpPr>
        <p:spPr>
          <a:xfrm>
            <a:off x="3655150" y="2960713"/>
            <a:ext cx="547500" cy="54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7" name="Google Shape;587;p36"/>
          <p:cNvSpPr/>
          <p:nvPr/>
        </p:nvSpPr>
        <p:spPr>
          <a:xfrm>
            <a:off x="6259200" y="1179288"/>
            <a:ext cx="547500" cy="54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8" name="Google Shape;588;p36"/>
          <p:cNvSpPr/>
          <p:nvPr/>
        </p:nvSpPr>
        <p:spPr>
          <a:xfrm>
            <a:off x="6259200" y="2960713"/>
            <a:ext cx="547500" cy="54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89" name="Google Shape;589;p36"/>
          <p:cNvGrpSpPr/>
          <p:nvPr/>
        </p:nvGrpSpPr>
        <p:grpSpPr>
          <a:xfrm>
            <a:off x="1111133" y="3056577"/>
            <a:ext cx="427452" cy="375690"/>
            <a:chOff x="7005538" y="1511138"/>
            <a:chExt cx="500353" cy="439764"/>
          </a:xfrm>
        </p:grpSpPr>
        <p:sp>
          <p:nvSpPr>
            <p:cNvPr id="590" name="Google Shape;590;p36"/>
            <p:cNvSpPr/>
            <p:nvPr/>
          </p:nvSpPr>
          <p:spPr>
            <a:xfrm>
              <a:off x="7005538" y="1511138"/>
              <a:ext cx="500353" cy="439764"/>
            </a:xfrm>
            <a:custGeom>
              <a:rect b="b" l="l" r="r" t="t"/>
              <a:pathLst>
                <a:path extrusionOk="0" h="16113" w="18333">
                  <a:moveTo>
                    <a:pt x="11318" y="3226"/>
                  </a:moveTo>
                  <a:cubicBezTo>
                    <a:pt x="13978" y="3226"/>
                    <a:pt x="16152" y="5392"/>
                    <a:pt x="16152" y="8060"/>
                  </a:cubicBezTo>
                  <a:cubicBezTo>
                    <a:pt x="16152" y="10724"/>
                    <a:pt x="13982" y="12895"/>
                    <a:pt x="11318" y="12895"/>
                  </a:cubicBezTo>
                  <a:cubicBezTo>
                    <a:pt x="8653" y="12895"/>
                    <a:pt x="6480" y="10724"/>
                    <a:pt x="6480" y="8060"/>
                  </a:cubicBezTo>
                  <a:cubicBezTo>
                    <a:pt x="6480" y="5392"/>
                    <a:pt x="8653" y="3226"/>
                    <a:pt x="11318" y="3226"/>
                  </a:cubicBezTo>
                  <a:close/>
                  <a:moveTo>
                    <a:pt x="1" y="1"/>
                  </a:moveTo>
                  <a:lnTo>
                    <a:pt x="1" y="3226"/>
                  </a:lnTo>
                  <a:lnTo>
                    <a:pt x="1077" y="3226"/>
                  </a:lnTo>
                  <a:lnTo>
                    <a:pt x="1077" y="5371"/>
                  </a:lnTo>
                  <a:lnTo>
                    <a:pt x="4302" y="5371"/>
                  </a:lnTo>
                  <a:lnTo>
                    <a:pt x="4302" y="7520"/>
                  </a:lnTo>
                  <a:lnTo>
                    <a:pt x="3226" y="7520"/>
                  </a:lnTo>
                  <a:lnTo>
                    <a:pt x="3226" y="6444"/>
                  </a:lnTo>
                  <a:lnTo>
                    <a:pt x="1" y="6444"/>
                  </a:lnTo>
                  <a:lnTo>
                    <a:pt x="1" y="9669"/>
                  </a:lnTo>
                  <a:lnTo>
                    <a:pt x="3226" y="9669"/>
                  </a:lnTo>
                  <a:lnTo>
                    <a:pt x="3226" y="8593"/>
                  </a:lnTo>
                  <a:lnTo>
                    <a:pt x="4302" y="8593"/>
                  </a:lnTo>
                  <a:lnTo>
                    <a:pt x="4302" y="10742"/>
                  </a:lnTo>
                  <a:lnTo>
                    <a:pt x="1077" y="10742"/>
                  </a:lnTo>
                  <a:lnTo>
                    <a:pt x="1077" y="12887"/>
                  </a:lnTo>
                  <a:lnTo>
                    <a:pt x="1" y="12887"/>
                  </a:lnTo>
                  <a:lnTo>
                    <a:pt x="1" y="16113"/>
                  </a:lnTo>
                  <a:lnTo>
                    <a:pt x="3226" y="16113"/>
                  </a:lnTo>
                  <a:lnTo>
                    <a:pt x="3226" y="12887"/>
                  </a:lnTo>
                  <a:lnTo>
                    <a:pt x="2150" y="12887"/>
                  </a:lnTo>
                  <a:lnTo>
                    <a:pt x="2150" y="11811"/>
                  </a:lnTo>
                  <a:lnTo>
                    <a:pt x="4299" y="11811"/>
                  </a:lnTo>
                  <a:lnTo>
                    <a:pt x="4299" y="15036"/>
                  </a:lnTo>
                  <a:lnTo>
                    <a:pt x="18333" y="15036"/>
                  </a:lnTo>
                  <a:lnTo>
                    <a:pt x="18333" y="1073"/>
                  </a:lnTo>
                  <a:lnTo>
                    <a:pt x="4299" y="1073"/>
                  </a:lnTo>
                  <a:lnTo>
                    <a:pt x="4299" y="4295"/>
                  </a:lnTo>
                  <a:lnTo>
                    <a:pt x="2150" y="4295"/>
                  </a:lnTo>
                  <a:lnTo>
                    <a:pt x="2150" y="3226"/>
                  </a:lnTo>
                  <a:lnTo>
                    <a:pt x="3226" y="3226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6"/>
            <p:cNvSpPr/>
            <p:nvPr/>
          </p:nvSpPr>
          <p:spPr>
            <a:xfrm>
              <a:off x="7211842" y="1628550"/>
              <a:ext cx="205158" cy="205158"/>
            </a:xfrm>
            <a:custGeom>
              <a:rect b="b" l="l" r="r" t="t"/>
              <a:pathLst>
                <a:path extrusionOk="0" h="7517" w="7517">
                  <a:moveTo>
                    <a:pt x="4295" y="1069"/>
                  </a:moveTo>
                  <a:lnTo>
                    <a:pt x="4295" y="4295"/>
                  </a:lnTo>
                  <a:lnTo>
                    <a:pt x="3219" y="4295"/>
                  </a:lnTo>
                  <a:lnTo>
                    <a:pt x="3219" y="1069"/>
                  </a:lnTo>
                  <a:close/>
                  <a:moveTo>
                    <a:pt x="5773" y="1980"/>
                  </a:moveTo>
                  <a:cubicBezTo>
                    <a:pt x="6204" y="2470"/>
                    <a:pt x="6444" y="3098"/>
                    <a:pt x="6444" y="3751"/>
                  </a:cubicBezTo>
                  <a:cubicBezTo>
                    <a:pt x="6444" y="5233"/>
                    <a:pt x="5237" y="6437"/>
                    <a:pt x="3759" y="6437"/>
                  </a:cubicBezTo>
                  <a:cubicBezTo>
                    <a:pt x="2273" y="6437"/>
                    <a:pt x="1070" y="5233"/>
                    <a:pt x="1070" y="3751"/>
                  </a:cubicBezTo>
                  <a:cubicBezTo>
                    <a:pt x="1070" y="3098"/>
                    <a:pt x="1310" y="2470"/>
                    <a:pt x="1740" y="1980"/>
                  </a:cubicBezTo>
                  <a:lnTo>
                    <a:pt x="2548" y="2689"/>
                  </a:lnTo>
                  <a:cubicBezTo>
                    <a:pt x="2287" y="2985"/>
                    <a:pt x="2146" y="3359"/>
                    <a:pt x="2146" y="3751"/>
                  </a:cubicBezTo>
                  <a:cubicBezTo>
                    <a:pt x="2146" y="4640"/>
                    <a:pt x="2869" y="5364"/>
                    <a:pt x="3759" y="5364"/>
                  </a:cubicBezTo>
                  <a:cubicBezTo>
                    <a:pt x="4644" y="5364"/>
                    <a:pt x="5368" y="4640"/>
                    <a:pt x="5368" y="3751"/>
                  </a:cubicBezTo>
                  <a:cubicBezTo>
                    <a:pt x="5368" y="3359"/>
                    <a:pt x="5227" y="2982"/>
                    <a:pt x="4965" y="2689"/>
                  </a:cubicBezTo>
                  <a:lnTo>
                    <a:pt x="5773" y="1980"/>
                  </a:lnTo>
                  <a:close/>
                  <a:moveTo>
                    <a:pt x="3759" y="0"/>
                  </a:moveTo>
                  <a:cubicBezTo>
                    <a:pt x="1684" y="0"/>
                    <a:pt x="0" y="1683"/>
                    <a:pt x="0" y="3758"/>
                  </a:cubicBezTo>
                  <a:cubicBezTo>
                    <a:pt x="0" y="5830"/>
                    <a:pt x="1684" y="7516"/>
                    <a:pt x="3759" y="7516"/>
                  </a:cubicBezTo>
                  <a:cubicBezTo>
                    <a:pt x="5830" y="7516"/>
                    <a:pt x="7517" y="5830"/>
                    <a:pt x="7517" y="3758"/>
                  </a:cubicBezTo>
                  <a:cubicBezTo>
                    <a:pt x="7517" y="1683"/>
                    <a:pt x="5830" y="0"/>
                    <a:pt x="37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" name="Google Shape;592;p36"/>
          <p:cNvGrpSpPr/>
          <p:nvPr/>
        </p:nvGrpSpPr>
        <p:grpSpPr>
          <a:xfrm>
            <a:off x="3728465" y="3030655"/>
            <a:ext cx="400872" cy="427545"/>
            <a:chOff x="3136662" y="3324506"/>
            <a:chExt cx="469240" cy="500463"/>
          </a:xfrm>
        </p:grpSpPr>
        <p:sp>
          <p:nvSpPr>
            <p:cNvPr id="593" name="Google Shape;593;p36"/>
            <p:cNvSpPr/>
            <p:nvPr/>
          </p:nvSpPr>
          <p:spPr>
            <a:xfrm>
              <a:off x="3166138" y="3324506"/>
              <a:ext cx="293285" cy="117249"/>
            </a:xfrm>
            <a:custGeom>
              <a:rect b="b" l="l" r="r" t="t"/>
              <a:pathLst>
                <a:path extrusionOk="0" h="4296" w="10746">
                  <a:moveTo>
                    <a:pt x="0" y="1"/>
                  </a:moveTo>
                  <a:lnTo>
                    <a:pt x="0" y="1610"/>
                  </a:lnTo>
                  <a:cubicBezTo>
                    <a:pt x="0" y="3092"/>
                    <a:pt x="1204" y="4295"/>
                    <a:pt x="2686" y="4295"/>
                  </a:cubicBezTo>
                  <a:lnTo>
                    <a:pt x="10745" y="4295"/>
                  </a:lnTo>
                  <a:lnTo>
                    <a:pt x="10745" y="2686"/>
                  </a:lnTo>
                  <a:cubicBezTo>
                    <a:pt x="10745" y="1800"/>
                    <a:pt x="10022" y="1077"/>
                    <a:pt x="9136" y="1077"/>
                  </a:cubicBezTo>
                  <a:lnTo>
                    <a:pt x="3762" y="1077"/>
                  </a:lnTo>
                  <a:cubicBezTo>
                    <a:pt x="3466" y="1077"/>
                    <a:pt x="3226" y="834"/>
                    <a:pt x="3226" y="537"/>
                  </a:cubicBezTo>
                  <a:lnTo>
                    <a:pt x="3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3166138" y="3529746"/>
              <a:ext cx="322570" cy="58679"/>
            </a:xfrm>
            <a:custGeom>
              <a:rect b="b" l="l" r="r" t="t"/>
              <a:pathLst>
                <a:path extrusionOk="0" h="2150" w="11819">
                  <a:moveTo>
                    <a:pt x="0" y="1"/>
                  </a:moveTo>
                  <a:lnTo>
                    <a:pt x="0" y="2150"/>
                  </a:lnTo>
                  <a:lnTo>
                    <a:pt x="4298" y="2150"/>
                  </a:lnTo>
                  <a:lnTo>
                    <a:pt x="4298" y="1073"/>
                  </a:lnTo>
                  <a:lnTo>
                    <a:pt x="7520" y="1073"/>
                  </a:lnTo>
                  <a:lnTo>
                    <a:pt x="7520" y="2150"/>
                  </a:lnTo>
                  <a:lnTo>
                    <a:pt x="11818" y="2150"/>
                  </a:lnTo>
                  <a:lnTo>
                    <a:pt x="118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6"/>
            <p:cNvSpPr/>
            <p:nvPr/>
          </p:nvSpPr>
          <p:spPr>
            <a:xfrm>
              <a:off x="3552436" y="3474069"/>
              <a:ext cx="53466" cy="169841"/>
            </a:xfrm>
            <a:custGeom>
              <a:rect b="b" l="l" r="r" t="t"/>
              <a:pathLst>
                <a:path extrusionOk="0" h="6223" w="1959">
                  <a:moveTo>
                    <a:pt x="822" y="1"/>
                  </a:moveTo>
                  <a:lnTo>
                    <a:pt x="0" y="696"/>
                  </a:lnTo>
                  <a:cubicBezTo>
                    <a:pt x="572" y="1370"/>
                    <a:pt x="882" y="2231"/>
                    <a:pt x="882" y="3113"/>
                  </a:cubicBezTo>
                  <a:cubicBezTo>
                    <a:pt x="882" y="3995"/>
                    <a:pt x="572" y="4853"/>
                    <a:pt x="0" y="5530"/>
                  </a:cubicBezTo>
                  <a:lnTo>
                    <a:pt x="822" y="6222"/>
                  </a:lnTo>
                  <a:cubicBezTo>
                    <a:pt x="1553" y="5354"/>
                    <a:pt x="1959" y="4246"/>
                    <a:pt x="1959" y="3113"/>
                  </a:cubicBezTo>
                  <a:cubicBezTo>
                    <a:pt x="1959" y="1977"/>
                    <a:pt x="1553" y="873"/>
                    <a:pt x="8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6"/>
            <p:cNvSpPr/>
            <p:nvPr/>
          </p:nvSpPr>
          <p:spPr>
            <a:xfrm>
              <a:off x="3512753" y="3524151"/>
              <a:ext cx="34607" cy="69678"/>
            </a:xfrm>
            <a:custGeom>
              <a:rect b="b" l="l" r="r" t="t"/>
              <a:pathLst>
                <a:path extrusionOk="0" h="2553" w="1268">
                  <a:moveTo>
                    <a:pt x="942" y="1"/>
                  </a:moveTo>
                  <a:lnTo>
                    <a:pt x="0" y="513"/>
                  </a:lnTo>
                  <a:cubicBezTo>
                    <a:pt x="127" y="752"/>
                    <a:pt x="194" y="1007"/>
                    <a:pt x="194" y="1278"/>
                  </a:cubicBezTo>
                  <a:cubicBezTo>
                    <a:pt x="194" y="1546"/>
                    <a:pt x="127" y="1808"/>
                    <a:pt x="0" y="2040"/>
                  </a:cubicBezTo>
                  <a:lnTo>
                    <a:pt x="942" y="2552"/>
                  </a:lnTo>
                  <a:cubicBezTo>
                    <a:pt x="1154" y="2164"/>
                    <a:pt x="1267" y="1723"/>
                    <a:pt x="1267" y="1275"/>
                  </a:cubicBezTo>
                  <a:cubicBezTo>
                    <a:pt x="1267" y="830"/>
                    <a:pt x="1154" y="389"/>
                    <a:pt x="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6"/>
            <p:cNvSpPr/>
            <p:nvPr/>
          </p:nvSpPr>
          <p:spPr>
            <a:xfrm>
              <a:off x="3136662" y="3707638"/>
              <a:ext cx="381413" cy="117330"/>
            </a:xfrm>
            <a:custGeom>
              <a:rect b="b" l="l" r="r" t="t"/>
              <a:pathLst>
                <a:path extrusionOk="0" h="4299" w="13975">
                  <a:moveTo>
                    <a:pt x="2686" y="0"/>
                  </a:moveTo>
                  <a:cubicBezTo>
                    <a:pt x="1204" y="0"/>
                    <a:pt x="1" y="1207"/>
                    <a:pt x="1" y="2689"/>
                  </a:cubicBezTo>
                  <a:lnTo>
                    <a:pt x="1" y="4298"/>
                  </a:lnTo>
                  <a:lnTo>
                    <a:pt x="13974" y="4298"/>
                  </a:lnTo>
                  <a:lnTo>
                    <a:pt x="13974" y="2689"/>
                  </a:lnTo>
                  <a:cubicBezTo>
                    <a:pt x="13974" y="1207"/>
                    <a:pt x="12771" y="0"/>
                    <a:pt x="11289" y="0"/>
                  </a:cubicBezTo>
                  <a:lnTo>
                    <a:pt x="10357" y="0"/>
                  </a:lnTo>
                  <a:cubicBezTo>
                    <a:pt x="10142" y="152"/>
                    <a:pt x="9916" y="293"/>
                    <a:pt x="9673" y="416"/>
                  </a:cubicBezTo>
                  <a:lnTo>
                    <a:pt x="9673" y="540"/>
                  </a:lnTo>
                  <a:cubicBezTo>
                    <a:pt x="9673" y="2022"/>
                    <a:pt x="8469" y="3225"/>
                    <a:pt x="6987" y="3225"/>
                  </a:cubicBezTo>
                  <a:cubicBezTo>
                    <a:pt x="5505" y="3225"/>
                    <a:pt x="4302" y="2022"/>
                    <a:pt x="4302" y="540"/>
                  </a:cubicBezTo>
                  <a:lnTo>
                    <a:pt x="4302" y="416"/>
                  </a:lnTo>
                  <a:cubicBezTo>
                    <a:pt x="4062" y="293"/>
                    <a:pt x="3836" y="152"/>
                    <a:pt x="36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6"/>
            <p:cNvSpPr/>
            <p:nvPr/>
          </p:nvSpPr>
          <p:spPr>
            <a:xfrm>
              <a:off x="3203120" y="3588398"/>
              <a:ext cx="248498" cy="177920"/>
            </a:xfrm>
            <a:custGeom>
              <a:rect b="b" l="l" r="r" t="t"/>
              <a:pathLst>
                <a:path extrusionOk="0" h="6519" w="9105">
                  <a:moveTo>
                    <a:pt x="4013" y="1"/>
                  </a:moveTo>
                  <a:lnTo>
                    <a:pt x="4013" y="1077"/>
                  </a:lnTo>
                  <a:lnTo>
                    <a:pt x="0" y="1077"/>
                  </a:lnTo>
                  <a:cubicBezTo>
                    <a:pt x="484" y="2439"/>
                    <a:pt x="1560" y="3593"/>
                    <a:pt x="2936" y="4080"/>
                  </a:cubicBezTo>
                  <a:lnTo>
                    <a:pt x="2936" y="4909"/>
                  </a:lnTo>
                  <a:cubicBezTo>
                    <a:pt x="2943" y="5795"/>
                    <a:pt x="3667" y="6518"/>
                    <a:pt x="4556" y="6518"/>
                  </a:cubicBezTo>
                  <a:cubicBezTo>
                    <a:pt x="5442" y="6518"/>
                    <a:pt x="6165" y="5795"/>
                    <a:pt x="6165" y="4909"/>
                  </a:cubicBezTo>
                  <a:lnTo>
                    <a:pt x="6165" y="4080"/>
                  </a:lnTo>
                  <a:cubicBezTo>
                    <a:pt x="7541" y="3593"/>
                    <a:pt x="8618" y="2442"/>
                    <a:pt x="9104" y="1077"/>
                  </a:cubicBezTo>
                  <a:lnTo>
                    <a:pt x="5089" y="1077"/>
                  </a:lnTo>
                  <a:lnTo>
                    <a:pt x="5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6"/>
            <p:cNvSpPr/>
            <p:nvPr/>
          </p:nvSpPr>
          <p:spPr>
            <a:xfrm>
              <a:off x="3195505" y="3471094"/>
              <a:ext cx="263918" cy="29394"/>
            </a:xfrm>
            <a:custGeom>
              <a:rect b="b" l="l" r="r" t="t"/>
              <a:pathLst>
                <a:path extrusionOk="0" h="1077" w="9670">
                  <a:moveTo>
                    <a:pt x="1" y="1"/>
                  </a:moveTo>
                  <a:lnTo>
                    <a:pt x="1" y="1077"/>
                  </a:lnTo>
                  <a:lnTo>
                    <a:pt x="9669" y="1077"/>
                  </a:lnTo>
                  <a:lnTo>
                    <a:pt x="96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" name="Google Shape;600;p36"/>
          <p:cNvGrpSpPr/>
          <p:nvPr/>
        </p:nvGrpSpPr>
        <p:grpSpPr>
          <a:xfrm>
            <a:off x="6345051" y="3020738"/>
            <a:ext cx="375784" cy="427452"/>
            <a:chOff x="3151482" y="4027752"/>
            <a:chExt cx="439873" cy="500353"/>
          </a:xfrm>
        </p:grpSpPr>
        <p:sp>
          <p:nvSpPr>
            <p:cNvPr id="601" name="Google Shape;601;p36"/>
            <p:cNvSpPr/>
            <p:nvPr/>
          </p:nvSpPr>
          <p:spPr>
            <a:xfrm>
              <a:off x="3298070" y="4057037"/>
              <a:ext cx="146697" cy="117221"/>
            </a:xfrm>
            <a:custGeom>
              <a:rect b="b" l="l" r="r" t="t"/>
              <a:pathLst>
                <a:path extrusionOk="0" h="4295" w="5375">
                  <a:moveTo>
                    <a:pt x="1" y="0"/>
                  </a:moveTo>
                  <a:lnTo>
                    <a:pt x="1" y="4295"/>
                  </a:lnTo>
                  <a:lnTo>
                    <a:pt x="5375" y="4295"/>
                  </a:lnTo>
                  <a:lnTo>
                    <a:pt x="5375" y="0"/>
                  </a:lnTo>
                  <a:lnTo>
                    <a:pt x="4299" y="0"/>
                  </a:lnTo>
                  <a:lnTo>
                    <a:pt x="4299" y="3222"/>
                  </a:lnTo>
                  <a:lnTo>
                    <a:pt x="1073" y="322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6"/>
            <p:cNvSpPr/>
            <p:nvPr/>
          </p:nvSpPr>
          <p:spPr>
            <a:xfrm>
              <a:off x="3356722" y="4027752"/>
              <a:ext cx="29394" cy="88046"/>
            </a:xfrm>
            <a:custGeom>
              <a:rect b="b" l="l" r="r" t="t"/>
              <a:pathLst>
                <a:path extrusionOk="0" h="3226" w="1077">
                  <a:moveTo>
                    <a:pt x="1" y="1"/>
                  </a:moveTo>
                  <a:lnTo>
                    <a:pt x="1" y="3226"/>
                  </a:lnTo>
                  <a:lnTo>
                    <a:pt x="1077" y="3226"/>
                  </a:lnTo>
                  <a:lnTo>
                    <a:pt x="10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6"/>
            <p:cNvSpPr/>
            <p:nvPr/>
          </p:nvSpPr>
          <p:spPr>
            <a:xfrm>
              <a:off x="3210052" y="4348739"/>
              <a:ext cx="58679" cy="144486"/>
            </a:xfrm>
            <a:custGeom>
              <a:rect b="b" l="l" r="r" t="t"/>
              <a:pathLst>
                <a:path extrusionOk="0" h="5294" w="2150">
                  <a:moveTo>
                    <a:pt x="0" y="1"/>
                  </a:moveTo>
                  <a:lnTo>
                    <a:pt x="0" y="4218"/>
                  </a:lnTo>
                  <a:lnTo>
                    <a:pt x="2149" y="5294"/>
                  </a:lnTo>
                  <a:lnTo>
                    <a:pt x="2149" y="9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6"/>
            <p:cNvSpPr/>
            <p:nvPr/>
          </p:nvSpPr>
          <p:spPr>
            <a:xfrm>
              <a:off x="3473943" y="4340279"/>
              <a:ext cx="58679" cy="152947"/>
            </a:xfrm>
            <a:custGeom>
              <a:rect b="b" l="l" r="r" t="t"/>
              <a:pathLst>
                <a:path extrusionOk="0" h="5604" w="2150">
                  <a:moveTo>
                    <a:pt x="2149" y="0"/>
                  </a:moveTo>
                  <a:lnTo>
                    <a:pt x="0" y="1154"/>
                  </a:lnTo>
                  <a:lnTo>
                    <a:pt x="0" y="5604"/>
                  </a:lnTo>
                  <a:lnTo>
                    <a:pt x="2149" y="4528"/>
                  </a:lnTo>
                  <a:lnTo>
                    <a:pt x="21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6"/>
            <p:cNvSpPr/>
            <p:nvPr/>
          </p:nvSpPr>
          <p:spPr>
            <a:xfrm>
              <a:off x="3415373" y="4262249"/>
              <a:ext cx="29394" cy="29421"/>
            </a:xfrm>
            <a:custGeom>
              <a:rect b="b" l="l" r="r" t="t"/>
              <a:pathLst>
                <a:path extrusionOk="0" h="1078" w="1077">
                  <a:moveTo>
                    <a:pt x="537" y="1"/>
                  </a:moveTo>
                  <a:cubicBezTo>
                    <a:pt x="241" y="1"/>
                    <a:pt x="1" y="244"/>
                    <a:pt x="1" y="537"/>
                  </a:cubicBezTo>
                  <a:cubicBezTo>
                    <a:pt x="1" y="834"/>
                    <a:pt x="241" y="1077"/>
                    <a:pt x="537" y="1077"/>
                  </a:cubicBezTo>
                  <a:cubicBezTo>
                    <a:pt x="833" y="1077"/>
                    <a:pt x="1077" y="834"/>
                    <a:pt x="1077" y="537"/>
                  </a:cubicBezTo>
                  <a:cubicBezTo>
                    <a:pt x="1077" y="241"/>
                    <a:pt x="833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6"/>
            <p:cNvSpPr/>
            <p:nvPr/>
          </p:nvSpPr>
          <p:spPr>
            <a:xfrm>
              <a:off x="3298070" y="4262249"/>
              <a:ext cx="29394" cy="29421"/>
            </a:xfrm>
            <a:custGeom>
              <a:rect b="b" l="l" r="r" t="t"/>
              <a:pathLst>
                <a:path extrusionOk="0" h="1078" w="1077">
                  <a:moveTo>
                    <a:pt x="541" y="1"/>
                  </a:moveTo>
                  <a:cubicBezTo>
                    <a:pt x="244" y="1"/>
                    <a:pt x="1" y="244"/>
                    <a:pt x="1" y="537"/>
                  </a:cubicBezTo>
                  <a:cubicBezTo>
                    <a:pt x="1" y="834"/>
                    <a:pt x="244" y="1077"/>
                    <a:pt x="541" y="1077"/>
                  </a:cubicBezTo>
                  <a:cubicBezTo>
                    <a:pt x="833" y="1077"/>
                    <a:pt x="1077" y="834"/>
                    <a:pt x="1077" y="537"/>
                  </a:cubicBezTo>
                  <a:cubicBezTo>
                    <a:pt x="1077" y="241"/>
                    <a:pt x="833" y="1"/>
                    <a:pt x="5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6"/>
            <p:cNvSpPr/>
            <p:nvPr/>
          </p:nvSpPr>
          <p:spPr>
            <a:xfrm>
              <a:off x="3210052" y="4091890"/>
              <a:ext cx="322652" cy="436216"/>
            </a:xfrm>
            <a:custGeom>
              <a:rect b="b" l="l" r="r" t="t"/>
              <a:pathLst>
                <a:path extrusionOk="0" h="15983" w="11822">
                  <a:moveTo>
                    <a:pt x="3766" y="5170"/>
                  </a:moveTo>
                  <a:cubicBezTo>
                    <a:pt x="4651" y="5170"/>
                    <a:pt x="5375" y="5894"/>
                    <a:pt x="5375" y="6783"/>
                  </a:cubicBezTo>
                  <a:cubicBezTo>
                    <a:pt x="5375" y="7669"/>
                    <a:pt x="4651" y="8392"/>
                    <a:pt x="3766" y="8392"/>
                  </a:cubicBezTo>
                  <a:cubicBezTo>
                    <a:pt x="2876" y="8392"/>
                    <a:pt x="2153" y="7669"/>
                    <a:pt x="2153" y="6783"/>
                  </a:cubicBezTo>
                  <a:cubicBezTo>
                    <a:pt x="2153" y="5894"/>
                    <a:pt x="2876" y="5170"/>
                    <a:pt x="3766" y="5170"/>
                  </a:cubicBezTo>
                  <a:close/>
                  <a:moveTo>
                    <a:pt x="8060" y="5170"/>
                  </a:moveTo>
                  <a:cubicBezTo>
                    <a:pt x="8946" y="5170"/>
                    <a:pt x="9669" y="5894"/>
                    <a:pt x="9669" y="6783"/>
                  </a:cubicBezTo>
                  <a:cubicBezTo>
                    <a:pt x="9669" y="7669"/>
                    <a:pt x="8946" y="8392"/>
                    <a:pt x="8060" y="8392"/>
                  </a:cubicBezTo>
                  <a:cubicBezTo>
                    <a:pt x="7174" y="8392"/>
                    <a:pt x="6451" y="7669"/>
                    <a:pt x="6451" y="6783"/>
                  </a:cubicBezTo>
                  <a:cubicBezTo>
                    <a:pt x="6451" y="5894"/>
                    <a:pt x="7174" y="5170"/>
                    <a:pt x="8060" y="5170"/>
                  </a:cubicBezTo>
                  <a:close/>
                  <a:moveTo>
                    <a:pt x="5375" y="11077"/>
                  </a:moveTo>
                  <a:lnTo>
                    <a:pt x="5375" y="14373"/>
                  </a:lnTo>
                  <a:lnTo>
                    <a:pt x="4298" y="14373"/>
                  </a:lnTo>
                  <a:lnTo>
                    <a:pt x="4298" y="11077"/>
                  </a:lnTo>
                  <a:close/>
                  <a:moveTo>
                    <a:pt x="7524" y="11077"/>
                  </a:moveTo>
                  <a:lnTo>
                    <a:pt x="7524" y="14373"/>
                  </a:lnTo>
                  <a:lnTo>
                    <a:pt x="6444" y="14373"/>
                  </a:lnTo>
                  <a:lnTo>
                    <a:pt x="6444" y="11077"/>
                  </a:lnTo>
                  <a:close/>
                  <a:moveTo>
                    <a:pt x="2149" y="1"/>
                  </a:moveTo>
                  <a:lnTo>
                    <a:pt x="0" y="1077"/>
                  </a:lnTo>
                  <a:lnTo>
                    <a:pt x="0" y="8226"/>
                  </a:lnTo>
                  <a:lnTo>
                    <a:pt x="3226" y="9726"/>
                  </a:lnTo>
                  <a:lnTo>
                    <a:pt x="3226" y="15982"/>
                  </a:lnTo>
                  <a:lnTo>
                    <a:pt x="8600" y="15982"/>
                  </a:lnTo>
                  <a:lnTo>
                    <a:pt x="8600" y="9616"/>
                  </a:lnTo>
                  <a:lnTo>
                    <a:pt x="11822" y="7884"/>
                  </a:lnTo>
                  <a:lnTo>
                    <a:pt x="11822" y="1077"/>
                  </a:lnTo>
                  <a:lnTo>
                    <a:pt x="11818" y="1077"/>
                  </a:lnTo>
                  <a:lnTo>
                    <a:pt x="9669" y="1"/>
                  </a:lnTo>
                  <a:lnTo>
                    <a:pt x="9669" y="4094"/>
                  </a:lnTo>
                  <a:lnTo>
                    <a:pt x="2149" y="4094"/>
                  </a:lnTo>
                  <a:lnTo>
                    <a:pt x="21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6"/>
            <p:cNvSpPr/>
            <p:nvPr/>
          </p:nvSpPr>
          <p:spPr>
            <a:xfrm>
              <a:off x="3561961" y="4223740"/>
              <a:ext cx="29394" cy="106250"/>
            </a:xfrm>
            <a:custGeom>
              <a:rect b="b" l="l" r="r" t="t"/>
              <a:pathLst>
                <a:path extrusionOk="0" h="3893" w="1077">
                  <a:moveTo>
                    <a:pt x="0" y="0"/>
                  </a:moveTo>
                  <a:lnTo>
                    <a:pt x="0" y="3893"/>
                  </a:lnTo>
                  <a:lnTo>
                    <a:pt x="1077" y="3353"/>
                  </a:lnTo>
                  <a:lnTo>
                    <a:pt x="1077" y="5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3151482" y="4224040"/>
              <a:ext cx="29421" cy="106059"/>
            </a:xfrm>
            <a:custGeom>
              <a:rect b="b" l="l" r="r" t="t"/>
              <a:pathLst>
                <a:path extrusionOk="0" h="3886" w="1078">
                  <a:moveTo>
                    <a:pt x="1077" y="0"/>
                  </a:moveTo>
                  <a:lnTo>
                    <a:pt x="1" y="536"/>
                  </a:lnTo>
                  <a:lnTo>
                    <a:pt x="1" y="3345"/>
                  </a:lnTo>
                  <a:lnTo>
                    <a:pt x="1077" y="3885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" name="Google Shape;610;p36"/>
          <p:cNvGrpSpPr/>
          <p:nvPr/>
        </p:nvGrpSpPr>
        <p:grpSpPr>
          <a:xfrm>
            <a:off x="1074675" y="1212766"/>
            <a:ext cx="500353" cy="500435"/>
            <a:chOff x="2291550" y="1480816"/>
            <a:chExt cx="500353" cy="500435"/>
          </a:xfrm>
        </p:grpSpPr>
        <p:sp>
          <p:nvSpPr>
            <p:cNvPr id="611" name="Google Shape;611;p36"/>
            <p:cNvSpPr/>
            <p:nvPr/>
          </p:nvSpPr>
          <p:spPr>
            <a:xfrm>
              <a:off x="2291550" y="1480816"/>
              <a:ext cx="352810" cy="59525"/>
            </a:xfrm>
            <a:custGeom>
              <a:rect b="b" l="l" r="r" t="t"/>
              <a:pathLst>
                <a:path extrusionOk="0" h="2181" w="12927">
                  <a:moveTo>
                    <a:pt x="1" y="0"/>
                  </a:moveTo>
                  <a:lnTo>
                    <a:pt x="1" y="2181"/>
                  </a:lnTo>
                  <a:lnTo>
                    <a:pt x="12927" y="2181"/>
                  </a:lnTo>
                  <a:lnTo>
                    <a:pt x="129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6"/>
            <p:cNvSpPr/>
            <p:nvPr/>
          </p:nvSpPr>
          <p:spPr>
            <a:xfrm>
              <a:off x="2673618" y="1480816"/>
              <a:ext cx="118286" cy="59525"/>
            </a:xfrm>
            <a:custGeom>
              <a:rect b="b" l="l" r="r" t="t"/>
              <a:pathLst>
                <a:path extrusionOk="0" h="2181" w="4334">
                  <a:moveTo>
                    <a:pt x="0" y="0"/>
                  </a:moveTo>
                  <a:lnTo>
                    <a:pt x="0" y="2181"/>
                  </a:lnTo>
                  <a:lnTo>
                    <a:pt x="4334" y="2181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6"/>
            <p:cNvSpPr/>
            <p:nvPr/>
          </p:nvSpPr>
          <p:spPr>
            <a:xfrm>
              <a:off x="2291550" y="1569790"/>
              <a:ext cx="500353" cy="411462"/>
            </a:xfrm>
            <a:custGeom>
              <a:rect b="b" l="l" r="r" t="t"/>
              <a:pathLst>
                <a:path extrusionOk="0" h="15076" w="18333">
                  <a:moveTo>
                    <a:pt x="3261" y="2686"/>
                  </a:moveTo>
                  <a:lnTo>
                    <a:pt x="3261" y="3762"/>
                  </a:lnTo>
                  <a:lnTo>
                    <a:pt x="2185" y="3762"/>
                  </a:lnTo>
                  <a:lnTo>
                    <a:pt x="2185" y="2686"/>
                  </a:lnTo>
                  <a:close/>
                  <a:moveTo>
                    <a:pt x="11854" y="2686"/>
                  </a:moveTo>
                  <a:lnTo>
                    <a:pt x="11854" y="3762"/>
                  </a:lnTo>
                  <a:lnTo>
                    <a:pt x="4331" y="3762"/>
                  </a:lnTo>
                  <a:lnTo>
                    <a:pt x="4331" y="2686"/>
                  </a:lnTo>
                  <a:close/>
                  <a:moveTo>
                    <a:pt x="16152" y="2686"/>
                  </a:moveTo>
                  <a:lnTo>
                    <a:pt x="16152" y="3762"/>
                  </a:lnTo>
                  <a:lnTo>
                    <a:pt x="12930" y="3762"/>
                  </a:lnTo>
                  <a:lnTo>
                    <a:pt x="12930" y="2686"/>
                  </a:lnTo>
                  <a:close/>
                  <a:moveTo>
                    <a:pt x="3261" y="4835"/>
                  </a:moveTo>
                  <a:lnTo>
                    <a:pt x="3261" y="5911"/>
                  </a:lnTo>
                  <a:lnTo>
                    <a:pt x="2185" y="5911"/>
                  </a:lnTo>
                  <a:lnTo>
                    <a:pt x="2185" y="4835"/>
                  </a:lnTo>
                  <a:close/>
                  <a:moveTo>
                    <a:pt x="7556" y="4835"/>
                  </a:moveTo>
                  <a:lnTo>
                    <a:pt x="7556" y="5911"/>
                  </a:lnTo>
                  <a:lnTo>
                    <a:pt x="4331" y="5911"/>
                  </a:lnTo>
                  <a:lnTo>
                    <a:pt x="4331" y="4835"/>
                  </a:lnTo>
                  <a:close/>
                  <a:moveTo>
                    <a:pt x="9705" y="4835"/>
                  </a:moveTo>
                  <a:lnTo>
                    <a:pt x="9705" y="5911"/>
                  </a:lnTo>
                  <a:lnTo>
                    <a:pt x="8629" y="5911"/>
                  </a:lnTo>
                  <a:lnTo>
                    <a:pt x="8629" y="4835"/>
                  </a:lnTo>
                  <a:close/>
                  <a:moveTo>
                    <a:pt x="16148" y="4835"/>
                  </a:moveTo>
                  <a:lnTo>
                    <a:pt x="16148" y="5911"/>
                  </a:lnTo>
                  <a:lnTo>
                    <a:pt x="10778" y="5911"/>
                  </a:lnTo>
                  <a:lnTo>
                    <a:pt x="10778" y="4835"/>
                  </a:lnTo>
                  <a:close/>
                  <a:moveTo>
                    <a:pt x="3261" y="6980"/>
                  </a:moveTo>
                  <a:lnTo>
                    <a:pt x="3261" y="8057"/>
                  </a:lnTo>
                  <a:lnTo>
                    <a:pt x="2185" y="8057"/>
                  </a:lnTo>
                  <a:lnTo>
                    <a:pt x="2185" y="6980"/>
                  </a:lnTo>
                  <a:close/>
                  <a:moveTo>
                    <a:pt x="11854" y="6980"/>
                  </a:moveTo>
                  <a:lnTo>
                    <a:pt x="11854" y="8057"/>
                  </a:lnTo>
                  <a:lnTo>
                    <a:pt x="4331" y="8057"/>
                  </a:lnTo>
                  <a:lnTo>
                    <a:pt x="4331" y="6980"/>
                  </a:lnTo>
                  <a:close/>
                  <a:moveTo>
                    <a:pt x="13999" y="6980"/>
                  </a:moveTo>
                  <a:lnTo>
                    <a:pt x="13999" y="8057"/>
                  </a:lnTo>
                  <a:lnTo>
                    <a:pt x="12923" y="8057"/>
                  </a:lnTo>
                  <a:lnTo>
                    <a:pt x="12923" y="6980"/>
                  </a:lnTo>
                  <a:close/>
                  <a:moveTo>
                    <a:pt x="16148" y="6980"/>
                  </a:moveTo>
                  <a:lnTo>
                    <a:pt x="16148" y="8057"/>
                  </a:lnTo>
                  <a:lnTo>
                    <a:pt x="15072" y="8057"/>
                  </a:lnTo>
                  <a:lnTo>
                    <a:pt x="15072" y="6980"/>
                  </a:lnTo>
                  <a:close/>
                  <a:moveTo>
                    <a:pt x="3261" y="9129"/>
                  </a:moveTo>
                  <a:lnTo>
                    <a:pt x="3261" y="10206"/>
                  </a:lnTo>
                  <a:lnTo>
                    <a:pt x="2185" y="10206"/>
                  </a:lnTo>
                  <a:lnTo>
                    <a:pt x="2185" y="9129"/>
                  </a:lnTo>
                  <a:close/>
                  <a:moveTo>
                    <a:pt x="16148" y="9129"/>
                  </a:moveTo>
                  <a:lnTo>
                    <a:pt x="16148" y="10206"/>
                  </a:lnTo>
                  <a:lnTo>
                    <a:pt x="4331" y="10206"/>
                  </a:lnTo>
                  <a:lnTo>
                    <a:pt x="4331" y="9129"/>
                  </a:lnTo>
                  <a:close/>
                  <a:moveTo>
                    <a:pt x="8629" y="11278"/>
                  </a:moveTo>
                  <a:lnTo>
                    <a:pt x="8629" y="12355"/>
                  </a:lnTo>
                  <a:lnTo>
                    <a:pt x="7552" y="12355"/>
                  </a:lnTo>
                  <a:lnTo>
                    <a:pt x="7552" y="11278"/>
                  </a:lnTo>
                  <a:close/>
                  <a:moveTo>
                    <a:pt x="10781" y="11278"/>
                  </a:moveTo>
                  <a:lnTo>
                    <a:pt x="10781" y="12355"/>
                  </a:lnTo>
                  <a:lnTo>
                    <a:pt x="9705" y="12355"/>
                  </a:lnTo>
                  <a:lnTo>
                    <a:pt x="9705" y="11278"/>
                  </a:lnTo>
                  <a:close/>
                  <a:moveTo>
                    <a:pt x="12930" y="11278"/>
                  </a:moveTo>
                  <a:lnTo>
                    <a:pt x="12930" y="12355"/>
                  </a:lnTo>
                  <a:lnTo>
                    <a:pt x="11854" y="12355"/>
                  </a:lnTo>
                  <a:lnTo>
                    <a:pt x="11854" y="11278"/>
                  </a:lnTo>
                  <a:close/>
                  <a:moveTo>
                    <a:pt x="16148" y="11278"/>
                  </a:moveTo>
                  <a:lnTo>
                    <a:pt x="16148" y="12355"/>
                  </a:lnTo>
                  <a:lnTo>
                    <a:pt x="13999" y="12355"/>
                  </a:lnTo>
                  <a:lnTo>
                    <a:pt x="13999" y="11278"/>
                  </a:lnTo>
                  <a:close/>
                  <a:moveTo>
                    <a:pt x="1" y="1"/>
                  </a:moveTo>
                  <a:lnTo>
                    <a:pt x="1" y="15075"/>
                  </a:lnTo>
                  <a:lnTo>
                    <a:pt x="18333" y="15075"/>
                  </a:lnTo>
                  <a:lnTo>
                    <a:pt x="183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" name="Google Shape;614;p36"/>
          <p:cNvGrpSpPr/>
          <p:nvPr/>
        </p:nvGrpSpPr>
        <p:grpSpPr>
          <a:xfrm>
            <a:off x="3737018" y="1273830"/>
            <a:ext cx="360175" cy="358423"/>
            <a:chOff x="-9961625" y="4048175"/>
            <a:chExt cx="357600" cy="355825"/>
          </a:xfrm>
        </p:grpSpPr>
        <p:sp>
          <p:nvSpPr>
            <p:cNvPr id="615" name="Google Shape;615;p36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6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6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6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6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6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36"/>
          <p:cNvGrpSpPr/>
          <p:nvPr/>
        </p:nvGrpSpPr>
        <p:grpSpPr>
          <a:xfrm>
            <a:off x="6355323" y="1307258"/>
            <a:ext cx="355258" cy="311458"/>
            <a:chOff x="-46042675" y="3218600"/>
            <a:chExt cx="300100" cy="263100"/>
          </a:xfrm>
        </p:grpSpPr>
        <p:sp>
          <p:nvSpPr>
            <p:cNvPr id="622" name="Google Shape;622;p36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6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6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6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6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6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37"/>
          <p:cNvSpPr txBox="1"/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Metode și rezultate</a:t>
            </a:r>
            <a:endParaRPr sz="3000"/>
          </a:p>
        </p:txBody>
      </p:sp>
      <p:sp>
        <p:nvSpPr>
          <p:cNvPr id="633" name="Google Shape;633;p37"/>
          <p:cNvSpPr txBox="1"/>
          <p:nvPr>
            <p:ph idx="1" type="subTitle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37"/>
          <p:cNvSpPr txBox="1"/>
          <p:nvPr>
            <p:ph idx="2" type="title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635" name="Google Shape;635;p37"/>
          <p:cNvGrpSpPr/>
          <p:nvPr/>
        </p:nvGrpSpPr>
        <p:grpSpPr>
          <a:xfrm>
            <a:off x="5504532" y="1402030"/>
            <a:ext cx="3231844" cy="3156274"/>
            <a:chOff x="5504532" y="1402030"/>
            <a:chExt cx="3231844" cy="3156274"/>
          </a:xfrm>
        </p:grpSpPr>
        <p:sp>
          <p:nvSpPr>
            <p:cNvPr id="636" name="Google Shape;636;p37"/>
            <p:cNvSpPr/>
            <p:nvPr/>
          </p:nvSpPr>
          <p:spPr>
            <a:xfrm>
              <a:off x="8185993" y="219687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7"/>
            <p:cNvSpPr/>
            <p:nvPr/>
          </p:nvSpPr>
          <p:spPr>
            <a:xfrm>
              <a:off x="5504532" y="4432120"/>
              <a:ext cx="3102092" cy="126184"/>
            </a:xfrm>
            <a:custGeom>
              <a:rect b="b" l="l" r="r" t="t"/>
              <a:pathLst>
                <a:path extrusionOk="0" h="1987" w="48848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7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8" name="Google Shape;638;p37"/>
            <p:cNvGrpSpPr/>
            <p:nvPr/>
          </p:nvGrpSpPr>
          <p:grpSpPr>
            <a:xfrm>
              <a:off x="5836805" y="2286450"/>
              <a:ext cx="2491776" cy="2195831"/>
              <a:chOff x="5450286" y="1617112"/>
              <a:chExt cx="3026938" cy="2667433"/>
            </a:xfrm>
          </p:grpSpPr>
          <p:sp>
            <p:nvSpPr>
              <p:cNvPr id="639" name="Google Shape;639;p37"/>
              <p:cNvSpPr/>
              <p:nvPr/>
            </p:nvSpPr>
            <p:spPr>
              <a:xfrm>
                <a:off x="6264500" y="3865802"/>
                <a:ext cx="1398099" cy="418743"/>
              </a:xfrm>
              <a:custGeom>
                <a:rect b="b" l="l" r="r" t="t"/>
                <a:pathLst>
                  <a:path extrusionOk="0" h="5428" w="18123">
                    <a:moveTo>
                      <a:pt x="14836" y="2838"/>
                    </a:moveTo>
                    <a:cubicBezTo>
                      <a:pt x="14652" y="2130"/>
                      <a:pt x="14255" y="0"/>
                      <a:pt x="14255" y="0"/>
                    </a:cubicBezTo>
                    <a:lnTo>
                      <a:pt x="3868" y="0"/>
                    </a:lnTo>
                    <a:cubicBezTo>
                      <a:pt x="3868" y="0"/>
                      <a:pt x="3476" y="2130"/>
                      <a:pt x="3286" y="2838"/>
                    </a:cubicBezTo>
                    <a:cubicBezTo>
                      <a:pt x="3004" y="3896"/>
                      <a:pt x="1819" y="4616"/>
                      <a:pt x="541" y="4616"/>
                    </a:cubicBezTo>
                    <a:lnTo>
                      <a:pt x="541" y="4616"/>
                    </a:lnTo>
                    <a:cubicBezTo>
                      <a:pt x="242" y="4616"/>
                      <a:pt x="0" y="4817"/>
                      <a:pt x="0" y="5065"/>
                    </a:cubicBezTo>
                    <a:lnTo>
                      <a:pt x="0" y="5427"/>
                    </a:lnTo>
                    <a:lnTo>
                      <a:pt x="18122" y="5427"/>
                    </a:lnTo>
                    <a:lnTo>
                      <a:pt x="18122" y="5065"/>
                    </a:lnTo>
                    <a:cubicBezTo>
                      <a:pt x="18122" y="4817"/>
                      <a:pt x="17881" y="4616"/>
                      <a:pt x="17581" y="4616"/>
                    </a:cubicBezTo>
                    <a:lnTo>
                      <a:pt x="17581" y="4616"/>
                    </a:lnTo>
                    <a:cubicBezTo>
                      <a:pt x="16310" y="4616"/>
                      <a:pt x="15118" y="3896"/>
                      <a:pt x="14836" y="2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37"/>
              <p:cNvSpPr/>
              <p:nvPr/>
            </p:nvSpPr>
            <p:spPr>
              <a:xfrm>
                <a:off x="5450286" y="1617112"/>
                <a:ext cx="3026938" cy="2265594"/>
              </a:xfrm>
              <a:custGeom>
                <a:rect b="b" l="l" r="r" t="t"/>
                <a:pathLst>
                  <a:path extrusionOk="0" h="29368" w="39237">
                    <a:moveTo>
                      <a:pt x="38477" y="29367"/>
                    </a:moveTo>
                    <a:lnTo>
                      <a:pt x="754" y="29367"/>
                    </a:lnTo>
                    <a:cubicBezTo>
                      <a:pt x="340" y="29367"/>
                      <a:pt x="0" y="29028"/>
                      <a:pt x="0" y="28613"/>
                    </a:cubicBezTo>
                    <a:lnTo>
                      <a:pt x="0" y="760"/>
                    </a:lnTo>
                    <a:cubicBezTo>
                      <a:pt x="0" y="340"/>
                      <a:pt x="340" y="0"/>
                      <a:pt x="754" y="0"/>
                    </a:cubicBezTo>
                    <a:lnTo>
                      <a:pt x="38477" y="0"/>
                    </a:lnTo>
                    <a:cubicBezTo>
                      <a:pt x="38897" y="0"/>
                      <a:pt x="39236" y="340"/>
                      <a:pt x="39236" y="760"/>
                    </a:cubicBezTo>
                    <a:lnTo>
                      <a:pt x="39236" y="28613"/>
                    </a:lnTo>
                    <a:cubicBezTo>
                      <a:pt x="39236" y="29028"/>
                      <a:pt x="38897" y="29367"/>
                      <a:pt x="38477" y="293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37"/>
              <p:cNvSpPr/>
              <p:nvPr/>
            </p:nvSpPr>
            <p:spPr>
              <a:xfrm>
                <a:off x="5450286" y="1617112"/>
                <a:ext cx="3026938" cy="2039174"/>
              </a:xfrm>
              <a:custGeom>
                <a:rect b="b" l="l" r="r" t="t"/>
                <a:pathLst>
                  <a:path extrusionOk="0" h="26433" w="39237">
                    <a:moveTo>
                      <a:pt x="39236" y="26432"/>
                    </a:moveTo>
                    <a:lnTo>
                      <a:pt x="39236" y="1238"/>
                    </a:lnTo>
                    <a:cubicBezTo>
                      <a:pt x="39236" y="559"/>
                      <a:pt x="38678" y="0"/>
                      <a:pt x="37999" y="0"/>
                    </a:cubicBezTo>
                    <a:lnTo>
                      <a:pt x="1237" y="0"/>
                    </a:lnTo>
                    <a:cubicBezTo>
                      <a:pt x="553" y="0"/>
                      <a:pt x="0" y="559"/>
                      <a:pt x="0" y="1238"/>
                    </a:cubicBezTo>
                    <a:lnTo>
                      <a:pt x="0" y="264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37"/>
              <p:cNvSpPr/>
              <p:nvPr/>
            </p:nvSpPr>
            <p:spPr>
              <a:xfrm>
                <a:off x="5563461" y="1742322"/>
                <a:ext cx="2799669" cy="1789224"/>
              </a:xfrm>
              <a:custGeom>
                <a:rect b="b" l="l" r="r" t="t"/>
                <a:pathLst>
                  <a:path extrusionOk="0" h="23193" w="36291">
                    <a:moveTo>
                      <a:pt x="1" y="0"/>
                    </a:moveTo>
                    <a:lnTo>
                      <a:pt x="36290" y="0"/>
                    </a:lnTo>
                    <a:lnTo>
                      <a:pt x="36290" y="23192"/>
                    </a:lnTo>
                    <a:lnTo>
                      <a:pt x="1" y="23192"/>
                    </a:ln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37"/>
              <p:cNvSpPr/>
              <p:nvPr/>
            </p:nvSpPr>
            <p:spPr>
              <a:xfrm>
                <a:off x="5572333" y="1751194"/>
                <a:ext cx="2781926" cy="1771403"/>
              </a:xfrm>
              <a:custGeom>
                <a:rect b="b" l="l" r="r" t="t"/>
                <a:pathLst>
                  <a:path extrusionOk="0" h="22962" w="36061">
                    <a:moveTo>
                      <a:pt x="1" y="22962"/>
                    </a:moveTo>
                    <a:lnTo>
                      <a:pt x="1" y="0"/>
                    </a:lnTo>
                    <a:lnTo>
                      <a:pt x="36060" y="0"/>
                    </a:lnTo>
                    <a:lnTo>
                      <a:pt x="36060" y="229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4" name="Google Shape;644;p37"/>
            <p:cNvGrpSpPr/>
            <p:nvPr/>
          </p:nvGrpSpPr>
          <p:grpSpPr>
            <a:xfrm>
              <a:off x="6080934" y="2562938"/>
              <a:ext cx="588467" cy="576350"/>
              <a:chOff x="5608702" y="2132055"/>
              <a:chExt cx="956079" cy="936392"/>
            </a:xfrm>
          </p:grpSpPr>
          <p:grpSp>
            <p:nvGrpSpPr>
              <p:cNvPr id="645" name="Google Shape;645;p37"/>
              <p:cNvGrpSpPr/>
              <p:nvPr/>
            </p:nvGrpSpPr>
            <p:grpSpPr>
              <a:xfrm>
                <a:off x="5608702" y="2132055"/>
                <a:ext cx="956079" cy="936392"/>
                <a:chOff x="5194542" y="1480793"/>
                <a:chExt cx="1161418" cy="1137503"/>
              </a:xfrm>
            </p:grpSpPr>
            <p:sp>
              <p:nvSpPr>
                <p:cNvPr id="646" name="Google Shape;646;p37"/>
                <p:cNvSpPr/>
                <p:nvPr/>
              </p:nvSpPr>
              <p:spPr>
                <a:xfrm>
                  <a:off x="5194542" y="1480793"/>
                  <a:ext cx="1161418" cy="1137503"/>
                </a:xfrm>
                <a:custGeom>
                  <a:rect b="b" l="l" r="r" t="t"/>
                  <a:pathLst>
                    <a:path extrusionOk="0" h="14745" w="15055">
                      <a:moveTo>
                        <a:pt x="13806" y="14744"/>
                      </a:moveTo>
                      <a:cubicBezTo>
                        <a:pt x="13697" y="14744"/>
                        <a:pt x="13593" y="14733"/>
                        <a:pt x="13495" y="14704"/>
                      </a:cubicBezTo>
                      <a:lnTo>
                        <a:pt x="10451" y="13870"/>
                      </a:lnTo>
                      <a:cubicBezTo>
                        <a:pt x="9473" y="14342"/>
                        <a:pt x="8379" y="14589"/>
                        <a:pt x="7292" y="14589"/>
                      </a:cubicBezTo>
                      <a:cubicBezTo>
                        <a:pt x="3275" y="14589"/>
                        <a:pt x="0" y="11315"/>
                        <a:pt x="0" y="7292"/>
                      </a:cubicBezTo>
                      <a:cubicBezTo>
                        <a:pt x="0" y="3269"/>
                        <a:pt x="3275" y="1"/>
                        <a:pt x="7292" y="1"/>
                      </a:cubicBezTo>
                      <a:cubicBezTo>
                        <a:pt x="11314" y="1"/>
                        <a:pt x="14589" y="3275"/>
                        <a:pt x="14589" y="7292"/>
                      </a:cubicBezTo>
                      <a:cubicBezTo>
                        <a:pt x="14589" y="8437"/>
                        <a:pt x="14313" y="9577"/>
                        <a:pt x="13806" y="10589"/>
                      </a:cubicBezTo>
                      <a:lnTo>
                        <a:pt x="14882" y="13122"/>
                      </a:lnTo>
                      <a:cubicBezTo>
                        <a:pt x="15055" y="13530"/>
                        <a:pt x="14986" y="14014"/>
                        <a:pt x="14687" y="14353"/>
                      </a:cubicBezTo>
                      <a:cubicBezTo>
                        <a:pt x="14456" y="14601"/>
                        <a:pt x="14140" y="14744"/>
                        <a:pt x="13806" y="14744"/>
                      </a:cubicBezTo>
                      <a:close/>
                      <a:moveTo>
                        <a:pt x="10445" y="13749"/>
                      </a:moveTo>
                      <a:lnTo>
                        <a:pt x="13524" y="14595"/>
                      </a:lnTo>
                      <a:cubicBezTo>
                        <a:pt x="13616" y="14624"/>
                        <a:pt x="13708" y="14629"/>
                        <a:pt x="13806" y="14629"/>
                      </a:cubicBezTo>
                      <a:cubicBezTo>
                        <a:pt x="14105" y="14629"/>
                        <a:pt x="14399" y="14503"/>
                        <a:pt x="14600" y="14273"/>
                      </a:cubicBezTo>
                      <a:cubicBezTo>
                        <a:pt x="14871" y="13968"/>
                        <a:pt x="14940" y="13530"/>
                        <a:pt x="14784" y="13156"/>
                      </a:cubicBezTo>
                      <a:lnTo>
                        <a:pt x="13680" y="10572"/>
                      </a:lnTo>
                      <a:lnTo>
                        <a:pt x="13697" y="10555"/>
                      </a:lnTo>
                      <a:cubicBezTo>
                        <a:pt x="14209" y="9548"/>
                        <a:pt x="14479" y="8414"/>
                        <a:pt x="14479" y="7286"/>
                      </a:cubicBezTo>
                      <a:cubicBezTo>
                        <a:pt x="14479" y="3333"/>
                        <a:pt x="11257" y="110"/>
                        <a:pt x="7297" y="110"/>
                      </a:cubicBezTo>
                      <a:cubicBezTo>
                        <a:pt x="3344" y="110"/>
                        <a:pt x="121" y="3333"/>
                        <a:pt x="121" y="7286"/>
                      </a:cubicBezTo>
                      <a:cubicBezTo>
                        <a:pt x="121" y="11245"/>
                        <a:pt x="3344" y="14468"/>
                        <a:pt x="7297" y="14468"/>
                      </a:cubicBezTo>
                      <a:cubicBezTo>
                        <a:pt x="8379" y="14468"/>
                        <a:pt x="9455" y="14215"/>
                        <a:pt x="10428" y="1374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7" name="Google Shape;647;p37"/>
                <p:cNvSpPr/>
                <p:nvPr/>
              </p:nvSpPr>
              <p:spPr>
                <a:xfrm>
                  <a:off x="5285576" y="1571827"/>
                  <a:ext cx="974110" cy="956752"/>
                </a:xfrm>
                <a:custGeom>
                  <a:rect b="b" l="l" r="r" t="t"/>
                  <a:pathLst>
                    <a:path extrusionOk="0" h="12402" w="12627">
                      <a:moveTo>
                        <a:pt x="12626" y="12402"/>
                      </a:moveTo>
                      <a:lnTo>
                        <a:pt x="11320" y="9346"/>
                      </a:lnTo>
                      <a:cubicBezTo>
                        <a:pt x="11907" y="8408"/>
                        <a:pt x="12241" y="7303"/>
                        <a:pt x="12241" y="6123"/>
                      </a:cubicBezTo>
                      <a:cubicBezTo>
                        <a:pt x="12241" y="2740"/>
                        <a:pt x="9501" y="0"/>
                        <a:pt x="6123" y="0"/>
                      </a:cubicBezTo>
                      <a:cubicBezTo>
                        <a:pt x="2739" y="0"/>
                        <a:pt x="0" y="2740"/>
                        <a:pt x="0" y="6123"/>
                      </a:cubicBezTo>
                      <a:cubicBezTo>
                        <a:pt x="0" y="9502"/>
                        <a:pt x="2739" y="12241"/>
                        <a:pt x="6123" y="12241"/>
                      </a:cubicBezTo>
                      <a:cubicBezTo>
                        <a:pt x="7222" y="12241"/>
                        <a:pt x="8258" y="11947"/>
                        <a:pt x="9150" y="1144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48" name="Google Shape;648;p37"/>
              <p:cNvSpPr/>
              <p:nvPr/>
            </p:nvSpPr>
            <p:spPr>
              <a:xfrm>
                <a:off x="5863051" y="2445274"/>
                <a:ext cx="400272" cy="322732"/>
              </a:xfrm>
              <a:custGeom>
                <a:rect b="b" l="l" r="r" t="t"/>
                <a:pathLst>
                  <a:path extrusionOk="0" h="5082" w="6303">
                    <a:moveTo>
                      <a:pt x="4489" y="0"/>
                    </a:moveTo>
                    <a:lnTo>
                      <a:pt x="5232" y="0"/>
                    </a:lnTo>
                    <a:cubicBezTo>
                      <a:pt x="5819" y="0"/>
                      <a:pt x="6302" y="484"/>
                      <a:pt x="6302" y="1077"/>
                    </a:cubicBezTo>
                    <a:lnTo>
                      <a:pt x="6302" y="2889"/>
                    </a:lnTo>
                    <a:lnTo>
                      <a:pt x="6302" y="2901"/>
                    </a:lnTo>
                    <a:cubicBezTo>
                      <a:pt x="6302" y="4104"/>
                      <a:pt x="5330" y="5076"/>
                      <a:pt x="4133" y="5076"/>
                    </a:cubicBezTo>
                    <a:lnTo>
                      <a:pt x="3425" y="5076"/>
                    </a:lnTo>
                    <a:lnTo>
                      <a:pt x="3425" y="4104"/>
                    </a:lnTo>
                    <a:cubicBezTo>
                      <a:pt x="4196" y="4104"/>
                      <a:pt x="4432" y="3425"/>
                      <a:pt x="4495" y="2878"/>
                    </a:cubicBezTo>
                    <a:lnTo>
                      <a:pt x="4495" y="2878"/>
                    </a:lnTo>
                    <a:cubicBezTo>
                      <a:pt x="3908" y="2878"/>
                      <a:pt x="3425" y="2400"/>
                      <a:pt x="3425" y="1807"/>
                    </a:cubicBezTo>
                    <a:lnTo>
                      <a:pt x="3425" y="1077"/>
                    </a:lnTo>
                    <a:cubicBezTo>
                      <a:pt x="3419" y="484"/>
                      <a:pt x="3902" y="0"/>
                      <a:pt x="4489" y="0"/>
                    </a:cubicBezTo>
                    <a:close/>
                    <a:moveTo>
                      <a:pt x="1077" y="2889"/>
                    </a:moveTo>
                    <a:lnTo>
                      <a:pt x="1077" y="2889"/>
                    </a:lnTo>
                    <a:cubicBezTo>
                      <a:pt x="1014" y="3436"/>
                      <a:pt x="778" y="4109"/>
                      <a:pt x="6" y="4109"/>
                    </a:cubicBezTo>
                    <a:lnTo>
                      <a:pt x="6" y="5082"/>
                    </a:lnTo>
                    <a:lnTo>
                      <a:pt x="714" y="5082"/>
                    </a:lnTo>
                    <a:cubicBezTo>
                      <a:pt x="1917" y="5082"/>
                      <a:pt x="2884" y="4109"/>
                      <a:pt x="2884" y="2907"/>
                    </a:cubicBezTo>
                    <a:lnTo>
                      <a:pt x="2884" y="2895"/>
                    </a:lnTo>
                    <a:lnTo>
                      <a:pt x="2884" y="1077"/>
                    </a:lnTo>
                    <a:cubicBezTo>
                      <a:pt x="2884" y="484"/>
                      <a:pt x="2406" y="0"/>
                      <a:pt x="1813" y="0"/>
                    </a:cubicBezTo>
                    <a:lnTo>
                      <a:pt x="1071" y="0"/>
                    </a:lnTo>
                    <a:cubicBezTo>
                      <a:pt x="484" y="0"/>
                      <a:pt x="1" y="484"/>
                      <a:pt x="1" y="1077"/>
                    </a:cubicBezTo>
                    <a:lnTo>
                      <a:pt x="1" y="1813"/>
                    </a:lnTo>
                    <a:cubicBezTo>
                      <a:pt x="6" y="2406"/>
                      <a:pt x="490" y="2889"/>
                      <a:pt x="1077" y="28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9" name="Google Shape;649;p37"/>
            <p:cNvGrpSpPr/>
            <p:nvPr/>
          </p:nvGrpSpPr>
          <p:grpSpPr>
            <a:xfrm>
              <a:off x="6420935" y="3158641"/>
              <a:ext cx="655117" cy="641505"/>
              <a:chOff x="6224520" y="2766314"/>
              <a:chExt cx="953591" cy="933778"/>
            </a:xfrm>
          </p:grpSpPr>
          <p:sp>
            <p:nvSpPr>
              <p:cNvPr id="650" name="Google Shape;650;p37"/>
              <p:cNvSpPr/>
              <p:nvPr/>
            </p:nvSpPr>
            <p:spPr>
              <a:xfrm>
                <a:off x="6224520" y="2766314"/>
                <a:ext cx="953591" cy="933778"/>
              </a:xfrm>
              <a:custGeom>
                <a:rect b="b" l="l" r="r" t="t"/>
                <a:pathLst>
                  <a:path extrusionOk="0" h="14704" w="15016">
                    <a:moveTo>
                      <a:pt x="369" y="14301"/>
                    </a:moveTo>
                    <a:cubicBezTo>
                      <a:pt x="76" y="13962"/>
                      <a:pt x="1" y="13490"/>
                      <a:pt x="174" y="13075"/>
                    </a:cubicBezTo>
                    <a:lnTo>
                      <a:pt x="1255" y="10549"/>
                    </a:lnTo>
                    <a:cubicBezTo>
                      <a:pt x="743" y="9536"/>
                      <a:pt x="473" y="8408"/>
                      <a:pt x="473" y="7269"/>
                    </a:cubicBezTo>
                    <a:cubicBezTo>
                      <a:pt x="473" y="3263"/>
                      <a:pt x="3730" y="0"/>
                      <a:pt x="7741" y="0"/>
                    </a:cubicBezTo>
                    <a:cubicBezTo>
                      <a:pt x="11758" y="0"/>
                      <a:pt x="15015" y="3258"/>
                      <a:pt x="15015" y="7269"/>
                    </a:cubicBezTo>
                    <a:cubicBezTo>
                      <a:pt x="15015" y="11280"/>
                      <a:pt x="11758" y="14543"/>
                      <a:pt x="7741" y="14543"/>
                    </a:cubicBezTo>
                    <a:cubicBezTo>
                      <a:pt x="6659" y="14543"/>
                      <a:pt x="5572" y="14290"/>
                      <a:pt x="4593" y="13823"/>
                    </a:cubicBezTo>
                    <a:lnTo>
                      <a:pt x="1566" y="14658"/>
                    </a:lnTo>
                    <a:cubicBezTo>
                      <a:pt x="1463" y="14687"/>
                      <a:pt x="1353" y="14704"/>
                      <a:pt x="1255" y="14704"/>
                    </a:cubicBezTo>
                    <a:cubicBezTo>
                      <a:pt x="910" y="14698"/>
                      <a:pt x="588" y="14554"/>
                      <a:pt x="369" y="14301"/>
                    </a:cubicBezTo>
                    <a:close/>
                    <a:moveTo>
                      <a:pt x="4616" y="13708"/>
                    </a:moveTo>
                    <a:cubicBezTo>
                      <a:pt x="5577" y="14180"/>
                      <a:pt x="6659" y="14428"/>
                      <a:pt x="7735" y="14428"/>
                    </a:cubicBezTo>
                    <a:cubicBezTo>
                      <a:pt x="11683" y="14428"/>
                      <a:pt x="14894" y="11222"/>
                      <a:pt x="14894" y="7274"/>
                    </a:cubicBezTo>
                    <a:cubicBezTo>
                      <a:pt x="14894" y="3321"/>
                      <a:pt x="11683" y="115"/>
                      <a:pt x="7735" y="115"/>
                    </a:cubicBezTo>
                    <a:cubicBezTo>
                      <a:pt x="3788" y="115"/>
                      <a:pt x="576" y="3321"/>
                      <a:pt x="576" y="7274"/>
                    </a:cubicBezTo>
                    <a:cubicBezTo>
                      <a:pt x="576" y="8402"/>
                      <a:pt x="853" y="9525"/>
                      <a:pt x="1365" y="10526"/>
                    </a:cubicBezTo>
                    <a:lnTo>
                      <a:pt x="1376" y="10543"/>
                    </a:lnTo>
                    <a:lnTo>
                      <a:pt x="283" y="13116"/>
                    </a:lnTo>
                    <a:cubicBezTo>
                      <a:pt x="128" y="13490"/>
                      <a:pt x="197" y="13921"/>
                      <a:pt x="461" y="14221"/>
                    </a:cubicBezTo>
                    <a:cubicBezTo>
                      <a:pt x="663" y="14451"/>
                      <a:pt x="950" y="14583"/>
                      <a:pt x="1255" y="14583"/>
                    </a:cubicBezTo>
                    <a:cubicBezTo>
                      <a:pt x="1348" y="14583"/>
                      <a:pt x="1440" y="14566"/>
                      <a:pt x="1537" y="14543"/>
                    </a:cubicBezTo>
                    <a:lnTo>
                      <a:pt x="4605" y="13697"/>
                    </a:ln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37"/>
              <p:cNvSpPr/>
              <p:nvPr/>
            </p:nvSpPr>
            <p:spPr>
              <a:xfrm>
                <a:off x="6303841" y="2840110"/>
                <a:ext cx="799337" cy="785430"/>
              </a:xfrm>
              <a:custGeom>
                <a:rect b="b" l="l" r="r" t="t"/>
                <a:pathLst>
                  <a:path extrusionOk="0" h="12368" w="12587">
                    <a:moveTo>
                      <a:pt x="1" y="12368"/>
                    </a:moveTo>
                    <a:lnTo>
                      <a:pt x="1301" y="9318"/>
                    </a:lnTo>
                    <a:cubicBezTo>
                      <a:pt x="720" y="8386"/>
                      <a:pt x="386" y="7281"/>
                      <a:pt x="386" y="6101"/>
                    </a:cubicBezTo>
                    <a:cubicBezTo>
                      <a:pt x="386" y="2729"/>
                      <a:pt x="3120" y="1"/>
                      <a:pt x="6486" y="1"/>
                    </a:cubicBezTo>
                    <a:cubicBezTo>
                      <a:pt x="9853" y="1"/>
                      <a:pt x="12587" y="2734"/>
                      <a:pt x="12587" y="6101"/>
                    </a:cubicBezTo>
                    <a:cubicBezTo>
                      <a:pt x="12587" y="9468"/>
                      <a:pt x="9853" y="12201"/>
                      <a:pt x="6486" y="12201"/>
                    </a:cubicBezTo>
                    <a:cubicBezTo>
                      <a:pt x="5387" y="12201"/>
                      <a:pt x="4357" y="11913"/>
                      <a:pt x="3471" y="114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37"/>
              <p:cNvSpPr/>
              <p:nvPr/>
            </p:nvSpPr>
            <p:spPr>
              <a:xfrm>
                <a:off x="6515131" y="3091917"/>
                <a:ext cx="398367" cy="321335"/>
              </a:xfrm>
              <a:custGeom>
                <a:rect b="b" l="l" r="r" t="t"/>
                <a:pathLst>
                  <a:path extrusionOk="0" h="5060" w="6273">
                    <a:moveTo>
                      <a:pt x="4472" y="1"/>
                    </a:moveTo>
                    <a:lnTo>
                      <a:pt x="5208" y="1"/>
                    </a:lnTo>
                    <a:cubicBezTo>
                      <a:pt x="5801" y="1"/>
                      <a:pt x="6273" y="479"/>
                      <a:pt x="6273" y="1066"/>
                    </a:cubicBezTo>
                    <a:lnTo>
                      <a:pt x="6273" y="2873"/>
                    </a:lnTo>
                    <a:lnTo>
                      <a:pt x="6273" y="2884"/>
                    </a:lnTo>
                    <a:cubicBezTo>
                      <a:pt x="6273" y="4087"/>
                      <a:pt x="5306" y="5059"/>
                      <a:pt x="4109" y="5059"/>
                    </a:cubicBezTo>
                    <a:lnTo>
                      <a:pt x="3407" y="5059"/>
                    </a:lnTo>
                    <a:lnTo>
                      <a:pt x="3407" y="4093"/>
                    </a:lnTo>
                    <a:cubicBezTo>
                      <a:pt x="4167" y="4093"/>
                      <a:pt x="4402" y="3419"/>
                      <a:pt x="4472" y="2878"/>
                    </a:cubicBezTo>
                    <a:lnTo>
                      <a:pt x="4472" y="2878"/>
                    </a:lnTo>
                    <a:cubicBezTo>
                      <a:pt x="3879" y="2878"/>
                      <a:pt x="3407" y="2406"/>
                      <a:pt x="3407" y="1814"/>
                    </a:cubicBezTo>
                    <a:lnTo>
                      <a:pt x="3407" y="1071"/>
                    </a:lnTo>
                    <a:cubicBezTo>
                      <a:pt x="3407" y="484"/>
                      <a:pt x="3879" y="1"/>
                      <a:pt x="4472" y="1"/>
                    </a:cubicBezTo>
                    <a:close/>
                    <a:moveTo>
                      <a:pt x="1065" y="2878"/>
                    </a:moveTo>
                    <a:lnTo>
                      <a:pt x="1065" y="2878"/>
                    </a:lnTo>
                    <a:cubicBezTo>
                      <a:pt x="1001" y="3425"/>
                      <a:pt x="765" y="4093"/>
                      <a:pt x="0" y="4093"/>
                    </a:cubicBezTo>
                    <a:lnTo>
                      <a:pt x="0" y="5059"/>
                    </a:lnTo>
                    <a:lnTo>
                      <a:pt x="708" y="5059"/>
                    </a:lnTo>
                    <a:cubicBezTo>
                      <a:pt x="1911" y="5059"/>
                      <a:pt x="2877" y="4087"/>
                      <a:pt x="2877" y="2884"/>
                    </a:cubicBezTo>
                    <a:lnTo>
                      <a:pt x="2877" y="2873"/>
                    </a:lnTo>
                    <a:lnTo>
                      <a:pt x="2877" y="1066"/>
                    </a:lnTo>
                    <a:cubicBezTo>
                      <a:pt x="2877" y="473"/>
                      <a:pt x="2406" y="1"/>
                      <a:pt x="1813" y="1"/>
                    </a:cubicBezTo>
                    <a:lnTo>
                      <a:pt x="1076" y="1"/>
                    </a:lnTo>
                    <a:cubicBezTo>
                      <a:pt x="483" y="1"/>
                      <a:pt x="12" y="473"/>
                      <a:pt x="12" y="1066"/>
                    </a:cubicBezTo>
                    <a:lnTo>
                      <a:pt x="12" y="1808"/>
                    </a:lnTo>
                    <a:cubicBezTo>
                      <a:pt x="0" y="2395"/>
                      <a:pt x="483" y="2878"/>
                      <a:pt x="1065" y="2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3" name="Google Shape;653;p37"/>
            <p:cNvGrpSpPr/>
            <p:nvPr/>
          </p:nvGrpSpPr>
          <p:grpSpPr>
            <a:xfrm>
              <a:off x="6699330" y="2455550"/>
              <a:ext cx="791157" cy="791109"/>
              <a:chOff x="6746427" y="1893210"/>
              <a:chExt cx="1058120" cy="1058057"/>
            </a:xfrm>
          </p:grpSpPr>
          <p:sp>
            <p:nvSpPr>
              <p:cNvPr id="654" name="Google Shape;654;p37"/>
              <p:cNvSpPr/>
              <p:nvPr/>
            </p:nvSpPr>
            <p:spPr>
              <a:xfrm>
                <a:off x="6836735" y="1983455"/>
                <a:ext cx="877131" cy="877195"/>
              </a:xfrm>
              <a:custGeom>
                <a:rect b="b" l="l" r="r" t="t"/>
                <a:pathLst>
                  <a:path extrusionOk="0" h="13813" w="13812">
                    <a:moveTo>
                      <a:pt x="13812" y="6906"/>
                    </a:moveTo>
                    <a:cubicBezTo>
                      <a:pt x="13812" y="10722"/>
                      <a:pt x="10722" y="13812"/>
                      <a:pt x="6906" y="13812"/>
                    </a:cubicBezTo>
                    <a:cubicBezTo>
                      <a:pt x="3096" y="13812"/>
                      <a:pt x="0" y="10722"/>
                      <a:pt x="0" y="6906"/>
                    </a:cubicBezTo>
                    <a:cubicBezTo>
                      <a:pt x="0" y="3097"/>
                      <a:pt x="3096" y="1"/>
                      <a:pt x="6906" y="1"/>
                    </a:cubicBezTo>
                    <a:cubicBezTo>
                      <a:pt x="10722" y="1"/>
                      <a:pt x="13812" y="3097"/>
                      <a:pt x="13812" y="6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7"/>
              <p:cNvSpPr/>
              <p:nvPr/>
            </p:nvSpPr>
            <p:spPr>
              <a:xfrm>
                <a:off x="6746427" y="1893210"/>
                <a:ext cx="1058120" cy="1058057"/>
              </a:xfrm>
              <a:custGeom>
                <a:rect b="b" l="l" r="r" t="t"/>
                <a:pathLst>
                  <a:path extrusionOk="0" h="16661" w="16662">
                    <a:moveTo>
                      <a:pt x="8328" y="16660"/>
                    </a:moveTo>
                    <a:cubicBezTo>
                      <a:pt x="3736" y="16660"/>
                      <a:pt x="1" y="12925"/>
                      <a:pt x="1" y="8333"/>
                    </a:cubicBezTo>
                    <a:cubicBezTo>
                      <a:pt x="1" y="3735"/>
                      <a:pt x="3730" y="0"/>
                      <a:pt x="8328" y="0"/>
                    </a:cubicBezTo>
                    <a:cubicBezTo>
                      <a:pt x="12926" y="0"/>
                      <a:pt x="16661" y="3741"/>
                      <a:pt x="16661" y="8333"/>
                    </a:cubicBezTo>
                    <a:cubicBezTo>
                      <a:pt x="16661" y="12920"/>
                      <a:pt x="12920" y="16660"/>
                      <a:pt x="8328" y="16660"/>
                    </a:cubicBezTo>
                    <a:close/>
                    <a:moveTo>
                      <a:pt x="8328" y="115"/>
                    </a:moveTo>
                    <a:cubicBezTo>
                      <a:pt x="3799" y="115"/>
                      <a:pt x="110" y="3804"/>
                      <a:pt x="110" y="8339"/>
                    </a:cubicBezTo>
                    <a:cubicBezTo>
                      <a:pt x="110" y="12868"/>
                      <a:pt x="3799" y="16562"/>
                      <a:pt x="8328" y="16562"/>
                    </a:cubicBezTo>
                    <a:cubicBezTo>
                      <a:pt x="12863" y="16562"/>
                      <a:pt x="16552" y="12868"/>
                      <a:pt x="16552" y="8339"/>
                    </a:cubicBezTo>
                    <a:cubicBezTo>
                      <a:pt x="16552" y="3804"/>
                      <a:pt x="12863" y="115"/>
                      <a:pt x="8328" y="115"/>
                    </a:cubicBez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37"/>
              <p:cNvSpPr/>
              <p:nvPr/>
            </p:nvSpPr>
            <p:spPr>
              <a:xfrm>
                <a:off x="6996775" y="2145717"/>
                <a:ext cx="557383" cy="607489"/>
              </a:xfrm>
              <a:custGeom>
                <a:rect b="b" l="l" r="r" t="t"/>
                <a:pathLst>
                  <a:path extrusionOk="0" h="9566" w="8777">
                    <a:moveTo>
                      <a:pt x="8196" y="6302"/>
                    </a:moveTo>
                    <a:lnTo>
                      <a:pt x="8196" y="3149"/>
                    </a:lnTo>
                    <a:cubicBezTo>
                      <a:pt x="8524" y="3068"/>
                      <a:pt x="8777" y="2775"/>
                      <a:pt x="8777" y="2412"/>
                    </a:cubicBezTo>
                    <a:cubicBezTo>
                      <a:pt x="8777" y="1998"/>
                      <a:pt x="8437" y="1658"/>
                      <a:pt x="8023" y="1658"/>
                    </a:cubicBezTo>
                    <a:cubicBezTo>
                      <a:pt x="7793" y="1658"/>
                      <a:pt x="7580" y="1767"/>
                      <a:pt x="7448" y="1929"/>
                    </a:cubicBezTo>
                    <a:lnTo>
                      <a:pt x="5146" y="789"/>
                    </a:lnTo>
                    <a:lnTo>
                      <a:pt x="5146" y="760"/>
                    </a:lnTo>
                    <a:cubicBezTo>
                      <a:pt x="5146" y="340"/>
                      <a:pt x="4806" y="1"/>
                      <a:pt x="4386" y="1"/>
                    </a:cubicBezTo>
                    <a:cubicBezTo>
                      <a:pt x="3972" y="1"/>
                      <a:pt x="3632" y="340"/>
                      <a:pt x="3632" y="760"/>
                    </a:cubicBezTo>
                    <a:lnTo>
                      <a:pt x="3632" y="789"/>
                    </a:lnTo>
                    <a:lnTo>
                      <a:pt x="1330" y="1929"/>
                    </a:lnTo>
                    <a:cubicBezTo>
                      <a:pt x="1192" y="1767"/>
                      <a:pt x="985" y="1658"/>
                      <a:pt x="755" y="1658"/>
                    </a:cubicBezTo>
                    <a:cubicBezTo>
                      <a:pt x="340" y="1658"/>
                      <a:pt x="1" y="1998"/>
                      <a:pt x="1" y="2412"/>
                    </a:cubicBezTo>
                    <a:cubicBezTo>
                      <a:pt x="1" y="2775"/>
                      <a:pt x="243" y="3068"/>
                      <a:pt x="582" y="3149"/>
                    </a:cubicBezTo>
                    <a:lnTo>
                      <a:pt x="582" y="6302"/>
                    </a:lnTo>
                    <a:cubicBezTo>
                      <a:pt x="254" y="6383"/>
                      <a:pt x="1" y="6676"/>
                      <a:pt x="1" y="7039"/>
                    </a:cubicBezTo>
                    <a:cubicBezTo>
                      <a:pt x="1" y="7453"/>
                      <a:pt x="340" y="7793"/>
                      <a:pt x="755" y="7793"/>
                    </a:cubicBezTo>
                    <a:cubicBezTo>
                      <a:pt x="1037" y="7793"/>
                      <a:pt x="1290" y="7637"/>
                      <a:pt x="1411" y="7407"/>
                    </a:cubicBezTo>
                    <a:lnTo>
                      <a:pt x="3684" y="8535"/>
                    </a:lnTo>
                    <a:cubicBezTo>
                      <a:pt x="3649" y="8621"/>
                      <a:pt x="3632" y="8713"/>
                      <a:pt x="3632" y="8806"/>
                    </a:cubicBezTo>
                    <a:cubicBezTo>
                      <a:pt x="3632" y="9226"/>
                      <a:pt x="3972" y="9565"/>
                      <a:pt x="4386" y="9565"/>
                    </a:cubicBezTo>
                    <a:cubicBezTo>
                      <a:pt x="4806" y="9565"/>
                      <a:pt x="5146" y="9226"/>
                      <a:pt x="5146" y="8806"/>
                    </a:cubicBezTo>
                    <a:cubicBezTo>
                      <a:pt x="5146" y="8713"/>
                      <a:pt x="5123" y="8621"/>
                      <a:pt x="5094" y="8535"/>
                    </a:cubicBezTo>
                    <a:lnTo>
                      <a:pt x="7367" y="7407"/>
                    </a:lnTo>
                    <a:cubicBezTo>
                      <a:pt x="7494" y="7637"/>
                      <a:pt x="7741" y="7793"/>
                      <a:pt x="8023" y="7793"/>
                    </a:cubicBezTo>
                    <a:cubicBezTo>
                      <a:pt x="8437" y="7793"/>
                      <a:pt x="8777" y="7453"/>
                      <a:pt x="8777" y="7039"/>
                    </a:cubicBezTo>
                    <a:cubicBezTo>
                      <a:pt x="8771" y="6688"/>
                      <a:pt x="8524" y="6383"/>
                      <a:pt x="8196" y="6302"/>
                    </a:cubicBezTo>
                    <a:close/>
                    <a:moveTo>
                      <a:pt x="1221" y="6446"/>
                    </a:moveTo>
                    <a:cubicBezTo>
                      <a:pt x="1135" y="6383"/>
                      <a:pt x="1037" y="6331"/>
                      <a:pt x="927" y="6302"/>
                    </a:cubicBezTo>
                    <a:lnTo>
                      <a:pt x="927" y="3149"/>
                    </a:lnTo>
                    <a:cubicBezTo>
                      <a:pt x="1089" y="3108"/>
                      <a:pt x="1232" y="3016"/>
                      <a:pt x="1330" y="2895"/>
                    </a:cubicBezTo>
                    <a:lnTo>
                      <a:pt x="3638" y="4041"/>
                    </a:lnTo>
                    <a:cubicBezTo>
                      <a:pt x="3632" y="4081"/>
                      <a:pt x="3626" y="4133"/>
                      <a:pt x="3626" y="4173"/>
                    </a:cubicBezTo>
                    <a:cubicBezTo>
                      <a:pt x="3626" y="4535"/>
                      <a:pt x="3868" y="4829"/>
                      <a:pt x="4208" y="4910"/>
                    </a:cubicBezTo>
                    <a:lnTo>
                      <a:pt x="4208" y="4967"/>
                    </a:lnTo>
                    <a:close/>
                    <a:moveTo>
                      <a:pt x="4559" y="4915"/>
                    </a:moveTo>
                    <a:cubicBezTo>
                      <a:pt x="4892" y="4835"/>
                      <a:pt x="5134" y="4541"/>
                      <a:pt x="5134" y="4184"/>
                    </a:cubicBezTo>
                    <a:cubicBezTo>
                      <a:pt x="5134" y="4133"/>
                      <a:pt x="5128" y="4087"/>
                      <a:pt x="5123" y="4046"/>
                    </a:cubicBezTo>
                    <a:lnTo>
                      <a:pt x="7430" y="2901"/>
                    </a:lnTo>
                    <a:cubicBezTo>
                      <a:pt x="7534" y="3022"/>
                      <a:pt x="7678" y="3108"/>
                      <a:pt x="7833" y="3154"/>
                    </a:cubicBezTo>
                    <a:lnTo>
                      <a:pt x="7833" y="6314"/>
                    </a:lnTo>
                    <a:cubicBezTo>
                      <a:pt x="7724" y="6343"/>
                      <a:pt x="7626" y="6389"/>
                      <a:pt x="7540" y="6458"/>
                    </a:cubicBezTo>
                    <a:lnTo>
                      <a:pt x="4553" y="4973"/>
                    </a:lnTo>
                    <a:lnTo>
                      <a:pt x="4553" y="4915"/>
                    </a:lnTo>
                    <a:close/>
                    <a:moveTo>
                      <a:pt x="7281" y="2239"/>
                    </a:moveTo>
                    <a:cubicBezTo>
                      <a:pt x="7263" y="2297"/>
                      <a:pt x="7258" y="2349"/>
                      <a:pt x="7258" y="2412"/>
                    </a:cubicBezTo>
                    <a:cubicBezTo>
                      <a:pt x="7258" y="2470"/>
                      <a:pt x="7263" y="2527"/>
                      <a:pt x="7281" y="2585"/>
                    </a:cubicBezTo>
                    <a:lnTo>
                      <a:pt x="4985" y="3724"/>
                    </a:lnTo>
                    <a:cubicBezTo>
                      <a:pt x="4887" y="3586"/>
                      <a:pt x="4731" y="3494"/>
                      <a:pt x="4559" y="3448"/>
                    </a:cubicBezTo>
                    <a:lnTo>
                      <a:pt x="4559" y="1491"/>
                    </a:lnTo>
                    <a:cubicBezTo>
                      <a:pt x="4772" y="1439"/>
                      <a:pt x="4933" y="1313"/>
                      <a:pt x="5042" y="1134"/>
                    </a:cubicBezTo>
                    <a:close/>
                    <a:moveTo>
                      <a:pt x="3736" y="1134"/>
                    </a:moveTo>
                    <a:cubicBezTo>
                      <a:pt x="3834" y="1313"/>
                      <a:pt x="4006" y="1439"/>
                      <a:pt x="4213" y="1491"/>
                    </a:cubicBezTo>
                    <a:lnTo>
                      <a:pt x="4213" y="3448"/>
                    </a:lnTo>
                    <a:cubicBezTo>
                      <a:pt x="4041" y="3494"/>
                      <a:pt x="3897" y="3586"/>
                      <a:pt x="3793" y="3724"/>
                    </a:cubicBezTo>
                    <a:lnTo>
                      <a:pt x="1497" y="2579"/>
                    </a:lnTo>
                    <a:cubicBezTo>
                      <a:pt x="1509" y="2521"/>
                      <a:pt x="1520" y="2470"/>
                      <a:pt x="1520" y="2406"/>
                    </a:cubicBezTo>
                    <a:cubicBezTo>
                      <a:pt x="1520" y="2349"/>
                      <a:pt x="1509" y="2291"/>
                      <a:pt x="1497" y="2234"/>
                    </a:cubicBezTo>
                    <a:close/>
                    <a:moveTo>
                      <a:pt x="1445" y="6728"/>
                    </a:moveTo>
                    <a:lnTo>
                      <a:pt x="4213" y="5353"/>
                    </a:lnTo>
                    <a:lnTo>
                      <a:pt x="4213" y="8069"/>
                    </a:lnTo>
                    <a:cubicBezTo>
                      <a:pt x="4093" y="8092"/>
                      <a:pt x="3983" y="8155"/>
                      <a:pt x="3891" y="8230"/>
                    </a:cubicBezTo>
                    <a:lnTo>
                      <a:pt x="1509" y="7050"/>
                    </a:lnTo>
                    <a:lnTo>
                      <a:pt x="1509" y="7033"/>
                    </a:lnTo>
                    <a:cubicBezTo>
                      <a:pt x="1509" y="6930"/>
                      <a:pt x="1491" y="6820"/>
                      <a:pt x="1445" y="6728"/>
                    </a:cubicBezTo>
                    <a:close/>
                    <a:moveTo>
                      <a:pt x="4887" y="8242"/>
                    </a:moveTo>
                    <a:cubicBezTo>
                      <a:pt x="4789" y="8161"/>
                      <a:pt x="4685" y="8103"/>
                      <a:pt x="4559" y="8075"/>
                    </a:cubicBezTo>
                    <a:lnTo>
                      <a:pt x="4559" y="5353"/>
                    </a:lnTo>
                    <a:lnTo>
                      <a:pt x="7333" y="6728"/>
                    </a:lnTo>
                    <a:cubicBezTo>
                      <a:pt x="7286" y="6820"/>
                      <a:pt x="7263" y="6924"/>
                      <a:pt x="7263" y="7039"/>
                    </a:cubicBezTo>
                    <a:lnTo>
                      <a:pt x="7263" y="70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7" name="Google Shape;657;p37"/>
            <p:cNvSpPr/>
            <p:nvPr/>
          </p:nvSpPr>
          <p:spPr>
            <a:xfrm>
              <a:off x="8399355" y="3558815"/>
              <a:ext cx="337021" cy="271928"/>
            </a:xfrm>
            <a:custGeom>
              <a:rect b="b" l="l" r="r" t="t"/>
              <a:pathLst>
                <a:path extrusionOk="0" fill="none" h="4282" w="5307">
                  <a:moveTo>
                    <a:pt x="3782" y="0"/>
                  </a:moveTo>
                  <a:lnTo>
                    <a:pt x="4403" y="0"/>
                  </a:lnTo>
                  <a:cubicBezTo>
                    <a:pt x="4904" y="0"/>
                    <a:pt x="5307" y="403"/>
                    <a:pt x="5307" y="904"/>
                  </a:cubicBezTo>
                  <a:lnTo>
                    <a:pt x="5307" y="2429"/>
                  </a:lnTo>
                  <a:lnTo>
                    <a:pt x="5307" y="2440"/>
                  </a:lnTo>
                  <a:cubicBezTo>
                    <a:pt x="5307" y="3453"/>
                    <a:pt x="4484" y="4276"/>
                    <a:pt x="3471" y="4276"/>
                  </a:cubicBezTo>
                  <a:lnTo>
                    <a:pt x="2872" y="4276"/>
                  </a:lnTo>
                  <a:lnTo>
                    <a:pt x="2872" y="3453"/>
                  </a:lnTo>
                  <a:cubicBezTo>
                    <a:pt x="3523" y="3453"/>
                    <a:pt x="3724" y="2889"/>
                    <a:pt x="3770" y="2429"/>
                  </a:cubicBezTo>
                  <a:lnTo>
                    <a:pt x="3770" y="2429"/>
                  </a:lnTo>
                  <a:cubicBezTo>
                    <a:pt x="3275" y="2429"/>
                    <a:pt x="2872" y="2026"/>
                    <a:pt x="2872" y="1525"/>
                  </a:cubicBezTo>
                  <a:lnTo>
                    <a:pt x="2872" y="904"/>
                  </a:lnTo>
                  <a:cubicBezTo>
                    <a:pt x="2878" y="403"/>
                    <a:pt x="3281" y="0"/>
                    <a:pt x="3782" y="0"/>
                  </a:cubicBezTo>
                  <a:close/>
                  <a:moveTo>
                    <a:pt x="910" y="2434"/>
                  </a:moveTo>
                  <a:lnTo>
                    <a:pt x="910" y="2434"/>
                  </a:lnTo>
                  <a:cubicBezTo>
                    <a:pt x="852" y="2895"/>
                    <a:pt x="651" y="3459"/>
                    <a:pt x="12" y="3459"/>
                  </a:cubicBezTo>
                  <a:lnTo>
                    <a:pt x="12" y="4282"/>
                  </a:lnTo>
                  <a:lnTo>
                    <a:pt x="605" y="4282"/>
                  </a:lnTo>
                  <a:cubicBezTo>
                    <a:pt x="1624" y="4282"/>
                    <a:pt x="2441" y="3459"/>
                    <a:pt x="2441" y="2446"/>
                  </a:cubicBezTo>
                  <a:lnTo>
                    <a:pt x="2441" y="2434"/>
                  </a:lnTo>
                  <a:lnTo>
                    <a:pt x="2441" y="904"/>
                  </a:lnTo>
                  <a:cubicBezTo>
                    <a:pt x="2441" y="403"/>
                    <a:pt x="2038" y="0"/>
                    <a:pt x="1543" y="0"/>
                  </a:cubicBezTo>
                  <a:lnTo>
                    <a:pt x="916" y="0"/>
                  </a:lnTo>
                  <a:cubicBezTo>
                    <a:pt x="421" y="0"/>
                    <a:pt x="18" y="403"/>
                    <a:pt x="18" y="904"/>
                  </a:cubicBezTo>
                  <a:lnTo>
                    <a:pt x="18" y="1525"/>
                  </a:lnTo>
                  <a:cubicBezTo>
                    <a:pt x="1" y="2026"/>
                    <a:pt x="404" y="2434"/>
                    <a:pt x="910" y="2434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7"/>
            <p:cNvSpPr/>
            <p:nvPr/>
          </p:nvSpPr>
          <p:spPr>
            <a:xfrm>
              <a:off x="6054669" y="4040401"/>
              <a:ext cx="411957" cy="412274"/>
            </a:xfrm>
            <a:custGeom>
              <a:rect b="b" l="l" r="r" t="t"/>
              <a:pathLst>
                <a:path extrusionOk="0" fill="none" h="6492" w="6487">
                  <a:moveTo>
                    <a:pt x="6481" y="3033"/>
                  </a:moveTo>
                  <a:cubicBezTo>
                    <a:pt x="6475" y="2930"/>
                    <a:pt x="6418" y="2843"/>
                    <a:pt x="6326" y="2809"/>
                  </a:cubicBezTo>
                  <a:lnTo>
                    <a:pt x="6078" y="2700"/>
                  </a:lnTo>
                  <a:cubicBezTo>
                    <a:pt x="6009" y="2665"/>
                    <a:pt x="5951" y="2607"/>
                    <a:pt x="5928" y="2527"/>
                  </a:cubicBezTo>
                  <a:lnTo>
                    <a:pt x="5928" y="2527"/>
                  </a:lnTo>
                  <a:cubicBezTo>
                    <a:pt x="5905" y="2446"/>
                    <a:pt x="5923" y="2372"/>
                    <a:pt x="5969" y="2302"/>
                  </a:cubicBezTo>
                  <a:lnTo>
                    <a:pt x="6130" y="2090"/>
                  </a:lnTo>
                  <a:cubicBezTo>
                    <a:pt x="6187" y="2009"/>
                    <a:pt x="6199" y="1900"/>
                    <a:pt x="6153" y="1813"/>
                  </a:cubicBezTo>
                  <a:cubicBezTo>
                    <a:pt x="6084" y="1687"/>
                    <a:pt x="6015" y="1566"/>
                    <a:pt x="5940" y="1451"/>
                  </a:cubicBezTo>
                  <a:cubicBezTo>
                    <a:pt x="5882" y="1370"/>
                    <a:pt x="5790" y="1318"/>
                    <a:pt x="5693" y="1336"/>
                  </a:cubicBezTo>
                  <a:lnTo>
                    <a:pt x="5422" y="1364"/>
                  </a:lnTo>
                  <a:cubicBezTo>
                    <a:pt x="5347" y="1370"/>
                    <a:pt x="5267" y="1341"/>
                    <a:pt x="5209" y="1284"/>
                  </a:cubicBezTo>
                  <a:lnTo>
                    <a:pt x="5209" y="1284"/>
                  </a:lnTo>
                  <a:cubicBezTo>
                    <a:pt x="5152" y="1226"/>
                    <a:pt x="5123" y="1146"/>
                    <a:pt x="5129" y="1065"/>
                  </a:cubicBezTo>
                  <a:lnTo>
                    <a:pt x="5157" y="800"/>
                  </a:lnTo>
                  <a:cubicBezTo>
                    <a:pt x="5175" y="697"/>
                    <a:pt x="5123" y="605"/>
                    <a:pt x="5042" y="547"/>
                  </a:cubicBezTo>
                  <a:cubicBezTo>
                    <a:pt x="4927" y="467"/>
                    <a:pt x="4806" y="398"/>
                    <a:pt x="4674" y="340"/>
                  </a:cubicBezTo>
                  <a:cubicBezTo>
                    <a:pt x="4588" y="294"/>
                    <a:pt x="4484" y="306"/>
                    <a:pt x="4403" y="363"/>
                  </a:cubicBezTo>
                  <a:lnTo>
                    <a:pt x="4185" y="518"/>
                  </a:lnTo>
                  <a:cubicBezTo>
                    <a:pt x="4121" y="570"/>
                    <a:pt x="4041" y="582"/>
                    <a:pt x="3960" y="565"/>
                  </a:cubicBezTo>
                  <a:lnTo>
                    <a:pt x="3960" y="565"/>
                  </a:lnTo>
                  <a:cubicBezTo>
                    <a:pt x="3885" y="542"/>
                    <a:pt x="3816" y="490"/>
                    <a:pt x="3788" y="409"/>
                  </a:cubicBezTo>
                  <a:lnTo>
                    <a:pt x="3684" y="167"/>
                  </a:lnTo>
                  <a:cubicBezTo>
                    <a:pt x="3644" y="81"/>
                    <a:pt x="3563" y="18"/>
                    <a:pt x="3460" y="6"/>
                  </a:cubicBezTo>
                  <a:cubicBezTo>
                    <a:pt x="3385" y="1"/>
                    <a:pt x="3316" y="1"/>
                    <a:pt x="3241" y="1"/>
                  </a:cubicBezTo>
                  <a:cubicBezTo>
                    <a:pt x="3172" y="1"/>
                    <a:pt x="3097" y="1"/>
                    <a:pt x="3028" y="6"/>
                  </a:cubicBezTo>
                  <a:cubicBezTo>
                    <a:pt x="2924" y="18"/>
                    <a:pt x="2850" y="75"/>
                    <a:pt x="2804" y="167"/>
                  </a:cubicBezTo>
                  <a:lnTo>
                    <a:pt x="2694" y="409"/>
                  </a:lnTo>
                  <a:cubicBezTo>
                    <a:pt x="2660" y="484"/>
                    <a:pt x="2602" y="542"/>
                    <a:pt x="2522" y="565"/>
                  </a:cubicBezTo>
                  <a:lnTo>
                    <a:pt x="2522" y="565"/>
                  </a:lnTo>
                  <a:cubicBezTo>
                    <a:pt x="2447" y="582"/>
                    <a:pt x="2366" y="570"/>
                    <a:pt x="2303" y="518"/>
                  </a:cubicBezTo>
                  <a:lnTo>
                    <a:pt x="2084" y="363"/>
                  </a:lnTo>
                  <a:cubicBezTo>
                    <a:pt x="2004" y="306"/>
                    <a:pt x="1900" y="288"/>
                    <a:pt x="1814" y="340"/>
                  </a:cubicBezTo>
                  <a:cubicBezTo>
                    <a:pt x="1681" y="403"/>
                    <a:pt x="1561" y="478"/>
                    <a:pt x="1445" y="547"/>
                  </a:cubicBezTo>
                  <a:cubicBezTo>
                    <a:pt x="1365" y="605"/>
                    <a:pt x="1313" y="697"/>
                    <a:pt x="1330" y="800"/>
                  </a:cubicBezTo>
                  <a:lnTo>
                    <a:pt x="1359" y="1065"/>
                  </a:lnTo>
                  <a:cubicBezTo>
                    <a:pt x="1365" y="1146"/>
                    <a:pt x="1336" y="1226"/>
                    <a:pt x="1279" y="1284"/>
                  </a:cubicBezTo>
                  <a:lnTo>
                    <a:pt x="1279" y="1284"/>
                  </a:lnTo>
                  <a:cubicBezTo>
                    <a:pt x="1221" y="1341"/>
                    <a:pt x="1140" y="1370"/>
                    <a:pt x="1066" y="1364"/>
                  </a:cubicBezTo>
                  <a:lnTo>
                    <a:pt x="795" y="1336"/>
                  </a:lnTo>
                  <a:cubicBezTo>
                    <a:pt x="697" y="1318"/>
                    <a:pt x="605" y="1370"/>
                    <a:pt x="548" y="1451"/>
                  </a:cubicBezTo>
                  <a:cubicBezTo>
                    <a:pt x="467" y="1566"/>
                    <a:pt x="392" y="1687"/>
                    <a:pt x="335" y="1813"/>
                  </a:cubicBezTo>
                  <a:cubicBezTo>
                    <a:pt x="294" y="1900"/>
                    <a:pt x="300" y="2009"/>
                    <a:pt x="358" y="2090"/>
                  </a:cubicBezTo>
                  <a:lnTo>
                    <a:pt x="519" y="2302"/>
                  </a:lnTo>
                  <a:cubicBezTo>
                    <a:pt x="565" y="2372"/>
                    <a:pt x="582" y="2446"/>
                    <a:pt x="559" y="2527"/>
                  </a:cubicBezTo>
                  <a:lnTo>
                    <a:pt x="559" y="2527"/>
                  </a:lnTo>
                  <a:cubicBezTo>
                    <a:pt x="536" y="2607"/>
                    <a:pt x="490" y="2671"/>
                    <a:pt x="410" y="2700"/>
                  </a:cubicBezTo>
                  <a:lnTo>
                    <a:pt x="162" y="2809"/>
                  </a:lnTo>
                  <a:cubicBezTo>
                    <a:pt x="76" y="2843"/>
                    <a:pt x="13" y="2930"/>
                    <a:pt x="7" y="3033"/>
                  </a:cubicBezTo>
                  <a:cubicBezTo>
                    <a:pt x="1" y="3102"/>
                    <a:pt x="1" y="3177"/>
                    <a:pt x="1" y="3246"/>
                  </a:cubicBezTo>
                  <a:cubicBezTo>
                    <a:pt x="1" y="3321"/>
                    <a:pt x="1" y="3390"/>
                    <a:pt x="7" y="3465"/>
                  </a:cubicBezTo>
                  <a:cubicBezTo>
                    <a:pt x="13" y="3563"/>
                    <a:pt x="70" y="3643"/>
                    <a:pt x="162" y="3684"/>
                  </a:cubicBezTo>
                  <a:lnTo>
                    <a:pt x="410" y="3793"/>
                  </a:lnTo>
                  <a:cubicBezTo>
                    <a:pt x="479" y="3822"/>
                    <a:pt x="536" y="3885"/>
                    <a:pt x="559" y="3966"/>
                  </a:cubicBezTo>
                  <a:lnTo>
                    <a:pt x="559" y="3966"/>
                  </a:lnTo>
                  <a:cubicBezTo>
                    <a:pt x="582" y="4046"/>
                    <a:pt x="565" y="4127"/>
                    <a:pt x="519" y="4190"/>
                  </a:cubicBezTo>
                  <a:lnTo>
                    <a:pt x="358" y="4403"/>
                  </a:lnTo>
                  <a:cubicBezTo>
                    <a:pt x="300" y="4484"/>
                    <a:pt x="289" y="4593"/>
                    <a:pt x="335" y="4679"/>
                  </a:cubicBezTo>
                  <a:cubicBezTo>
                    <a:pt x="404" y="4806"/>
                    <a:pt x="473" y="4932"/>
                    <a:pt x="548" y="5048"/>
                  </a:cubicBezTo>
                  <a:cubicBezTo>
                    <a:pt x="605" y="5122"/>
                    <a:pt x="697" y="5174"/>
                    <a:pt x="795" y="5163"/>
                  </a:cubicBezTo>
                  <a:lnTo>
                    <a:pt x="1066" y="5134"/>
                  </a:lnTo>
                  <a:cubicBezTo>
                    <a:pt x="1140" y="5122"/>
                    <a:pt x="1221" y="5151"/>
                    <a:pt x="1279" y="5209"/>
                  </a:cubicBezTo>
                  <a:lnTo>
                    <a:pt x="1279" y="5209"/>
                  </a:lnTo>
                  <a:cubicBezTo>
                    <a:pt x="1336" y="5266"/>
                    <a:pt x="1365" y="5347"/>
                    <a:pt x="1359" y="5427"/>
                  </a:cubicBezTo>
                  <a:lnTo>
                    <a:pt x="1330" y="5692"/>
                  </a:lnTo>
                  <a:cubicBezTo>
                    <a:pt x="1313" y="5796"/>
                    <a:pt x="1365" y="5888"/>
                    <a:pt x="1445" y="5945"/>
                  </a:cubicBezTo>
                  <a:cubicBezTo>
                    <a:pt x="1561" y="6026"/>
                    <a:pt x="1681" y="6095"/>
                    <a:pt x="1814" y="6152"/>
                  </a:cubicBezTo>
                  <a:cubicBezTo>
                    <a:pt x="1900" y="6198"/>
                    <a:pt x="2004" y="6187"/>
                    <a:pt x="2084" y="6129"/>
                  </a:cubicBezTo>
                  <a:lnTo>
                    <a:pt x="2303" y="5974"/>
                  </a:lnTo>
                  <a:cubicBezTo>
                    <a:pt x="2366" y="5922"/>
                    <a:pt x="2447" y="5911"/>
                    <a:pt x="2522" y="5928"/>
                  </a:cubicBezTo>
                  <a:lnTo>
                    <a:pt x="2522" y="5928"/>
                  </a:lnTo>
                  <a:cubicBezTo>
                    <a:pt x="2602" y="5951"/>
                    <a:pt x="2665" y="6003"/>
                    <a:pt x="2694" y="6083"/>
                  </a:cubicBezTo>
                  <a:lnTo>
                    <a:pt x="2804" y="6325"/>
                  </a:lnTo>
                  <a:cubicBezTo>
                    <a:pt x="2838" y="6411"/>
                    <a:pt x="2924" y="6475"/>
                    <a:pt x="3028" y="6486"/>
                  </a:cubicBezTo>
                  <a:cubicBezTo>
                    <a:pt x="3097" y="6492"/>
                    <a:pt x="3172" y="6492"/>
                    <a:pt x="3241" y="6492"/>
                  </a:cubicBezTo>
                  <a:cubicBezTo>
                    <a:pt x="3316" y="6492"/>
                    <a:pt x="3385" y="6492"/>
                    <a:pt x="3460" y="6486"/>
                  </a:cubicBezTo>
                  <a:cubicBezTo>
                    <a:pt x="3557" y="6475"/>
                    <a:pt x="3644" y="6417"/>
                    <a:pt x="3684" y="6325"/>
                  </a:cubicBezTo>
                  <a:lnTo>
                    <a:pt x="3788" y="6083"/>
                  </a:lnTo>
                  <a:cubicBezTo>
                    <a:pt x="3828" y="6009"/>
                    <a:pt x="3885" y="5951"/>
                    <a:pt x="3960" y="5928"/>
                  </a:cubicBezTo>
                  <a:lnTo>
                    <a:pt x="3960" y="5928"/>
                  </a:lnTo>
                  <a:cubicBezTo>
                    <a:pt x="4041" y="5911"/>
                    <a:pt x="4121" y="5922"/>
                    <a:pt x="4185" y="5974"/>
                  </a:cubicBezTo>
                  <a:lnTo>
                    <a:pt x="4403" y="6129"/>
                  </a:lnTo>
                  <a:cubicBezTo>
                    <a:pt x="4484" y="6187"/>
                    <a:pt x="4588" y="6204"/>
                    <a:pt x="4674" y="6152"/>
                  </a:cubicBezTo>
                  <a:cubicBezTo>
                    <a:pt x="4806" y="6089"/>
                    <a:pt x="4927" y="6014"/>
                    <a:pt x="5042" y="5945"/>
                  </a:cubicBezTo>
                  <a:cubicBezTo>
                    <a:pt x="5123" y="5888"/>
                    <a:pt x="5175" y="5796"/>
                    <a:pt x="5157" y="5692"/>
                  </a:cubicBezTo>
                  <a:lnTo>
                    <a:pt x="5129" y="5427"/>
                  </a:lnTo>
                  <a:cubicBezTo>
                    <a:pt x="5123" y="5347"/>
                    <a:pt x="5152" y="5266"/>
                    <a:pt x="5209" y="5209"/>
                  </a:cubicBezTo>
                  <a:lnTo>
                    <a:pt x="5209" y="5209"/>
                  </a:lnTo>
                  <a:cubicBezTo>
                    <a:pt x="5267" y="5151"/>
                    <a:pt x="5347" y="5122"/>
                    <a:pt x="5422" y="5134"/>
                  </a:cubicBezTo>
                  <a:lnTo>
                    <a:pt x="5693" y="5163"/>
                  </a:lnTo>
                  <a:cubicBezTo>
                    <a:pt x="5790" y="5174"/>
                    <a:pt x="5882" y="5122"/>
                    <a:pt x="5940" y="5048"/>
                  </a:cubicBezTo>
                  <a:cubicBezTo>
                    <a:pt x="6021" y="4932"/>
                    <a:pt x="6095" y="4806"/>
                    <a:pt x="6153" y="4679"/>
                  </a:cubicBezTo>
                  <a:cubicBezTo>
                    <a:pt x="6193" y="4593"/>
                    <a:pt x="6187" y="4484"/>
                    <a:pt x="6130" y="4403"/>
                  </a:cubicBezTo>
                  <a:lnTo>
                    <a:pt x="5969" y="4190"/>
                  </a:lnTo>
                  <a:cubicBezTo>
                    <a:pt x="5923" y="4127"/>
                    <a:pt x="5905" y="4046"/>
                    <a:pt x="5928" y="3966"/>
                  </a:cubicBezTo>
                  <a:lnTo>
                    <a:pt x="5928" y="3966"/>
                  </a:lnTo>
                  <a:cubicBezTo>
                    <a:pt x="5951" y="3885"/>
                    <a:pt x="5998" y="3822"/>
                    <a:pt x="6078" y="3793"/>
                  </a:cubicBezTo>
                  <a:lnTo>
                    <a:pt x="6326" y="3684"/>
                  </a:lnTo>
                  <a:cubicBezTo>
                    <a:pt x="6412" y="3649"/>
                    <a:pt x="6475" y="3563"/>
                    <a:pt x="6481" y="3465"/>
                  </a:cubicBezTo>
                  <a:cubicBezTo>
                    <a:pt x="6487" y="3390"/>
                    <a:pt x="6487" y="3321"/>
                    <a:pt x="6487" y="3246"/>
                  </a:cubicBezTo>
                  <a:cubicBezTo>
                    <a:pt x="6487" y="3166"/>
                    <a:pt x="6487" y="3097"/>
                    <a:pt x="6481" y="3033"/>
                  </a:cubicBezTo>
                  <a:close/>
                  <a:moveTo>
                    <a:pt x="3252" y="4368"/>
                  </a:moveTo>
                  <a:cubicBezTo>
                    <a:pt x="2631" y="4368"/>
                    <a:pt x="2130" y="3868"/>
                    <a:pt x="2130" y="3246"/>
                  </a:cubicBezTo>
                  <a:cubicBezTo>
                    <a:pt x="2130" y="2631"/>
                    <a:pt x="2631" y="2124"/>
                    <a:pt x="3252" y="2124"/>
                  </a:cubicBezTo>
                  <a:cubicBezTo>
                    <a:pt x="3868" y="2124"/>
                    <a:pt x="4375" y="2631"/>
                    <a:pt x="4375" y="3246"/>
                  </a:cubicBezTo>
                  <a:cubicBezTo>
                    <a:pt x="4375" y="3868"/>
                    <a:pt x="3868" y="4368"/>
                    <a:pt x="3252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7"/>
            <p:cNvSpPr/>
            <p:nvPr/>
          </p:nvSpPr>
          <p:spPr>
            <a:xfrm>
              <a:off x="6379556" y="1780922"/>
              <a:ext cx="412338" cy="411893"/>
            </a:xfrm>
            <a:custGeom>
              <a:rect b="b" l="l" r="r" t="t"/>
              <a:pathLst>
                <a:path extrusionOk="0" fill="none" h="6486" w="6493">
                  <a:moveTo>
                    <a:pt x="6486" y="3027"/>
                  </a:moveTo>
                  <a:cubicBezTo>
                    <a:pt x="6475" y="2929"/>
                    <a:pt x="6417" y="2837"/>
                    <a:pt x="6325" y="2803"/>
                  </a:cubicBezTo>
                  <a:lnTo>
                    <a:pt x="6084" y="2693"/>
                  </a:lnTo>
                  <a:cubicBezTo>
                    <a:pt x="6009" y="2665"/>
                    <a:pt x="5951" y="2601"/>
                    <a:pt x="5928" y="2521"/>
                  </a:cubicBezTo>
                  <a:lnTo>
                    <a:pt x="5928" y="2521"/>
                  </a:lnTo>
                  <a:cubicBezTo>
                    <a:pt x="5911" y="2446"/>
                    <a:pt x="5922" y="2365"/>
                    <a:pt x="5974" y="2302"/>
                  </a:cubicBezTo>
                  <a:lnTo>
                    <a:pt x="6130" y="2083"/>
                  </a:lnTo>
                  <a:cubicBezTo>
                    <a:pt x="6187" y="2009"/>
                    <a:pt x="6204" y="1899"/>
                    <a:pt x="6153" y="1813"/>
                  </a:cubicBezTo>
                  <a:cubicBezTo>
                    <a:pt x="6089" y="1681"/>
                    <a:pt x="6014" y="1560"/>
                    <a:pt x="5945" y="1445"/>
                  </a:cubicBezTo>
                  <a:cubicBezTo>
                    <a:pt x="5888" y="1364"/>
                    <a:pt x="5796" y="1312"/>
                    <a:pt x="5692" y="1330"/>
                  </a:cubicBezTo>
                  <a:lnTo>
                    <a:pt x="5427" y="1358"/>
                  </a:lnTo>
                  <a:cubicBezTo>
                    <a:pt x="5347" y="1364"/>
                    <a:pt x="5266" y="1335"/>
                    <a:pt x="5209" y="1278"/>
                  </a:cubicBezTo>
                  <a:lnTo>
                    <a:pt x="5209" y="1278"/>
                  </a:lnTo>
                  <a:cubicBezTo>
                    <a:pt x="5151" y="1220"/>
                    <a:pt x="5122" y="1145"/>
                    <a:pt x="5134" y="1065"/>
                  </a:cubicBezTo>
                  <a:lnTo>
                    <a:pt x="5163" y="800"/>
                  </a:lnTo>
                  <a:cubicBezTo>
                    <a:pt x="5174" y="696"/>
                    <a:pt x="5122" y="604"/>
                    <a:pt x="5048" y="547"/>
                  </a:cubicBezTo>
                  <a:cubicBezTo>
                    <a:pt x="4927" y="466"/>
                    <a:pt x="4806" y="397"/>
                    <a:pt x="4679" y="340"/>
                  </a:cubicBezTo>
                  <a:cubicBezTo>
                    <a:pt x="4593" y="294"/>
                    <a:pt x="4484" y="299"/>
                    <a:pt x="4403" y="357"/>
                  </a:cubicBezTo>
                  <a:lnTo>
                    <a:pt x="4190" y="518"/>
                  </a:lnTo>
                  <a:cubicBezTo>
                    <a:pt x="4127" y="570"/>
                    <a:pt x="4046" y="581"/>
                    <a:pt x="3966" y="558"/>
                  </a:cubicBezTo>
                  <a:lnTo>
                    <a:pt x="3966" y="558"/>
                  </a:lnTo>
                  <a:cubicBezTo>
                    <a:pt x="3885" y="535"/>
                    <a:pt x="3822" y="489"/>
                    <a:pt x="3793" y="409"/>
                  </a:cubicBezTo>
                  <a:lnTo>
                    <a:pt x="3684" y="167"/>
                  </a:lnTo>
                  <a:cubicBezTo>
                    <a:pt x="3649" y="81"/>
                    <a:pt x="3563" y="12"/>
                    <a:pt x="3459" y="6"/>
                  </a:cubicBezTo>
                  <a:cubicBezTo>
                    <a:pt x="3390" y="0"/>
                    <a:pt x="3315" y="0"/>
                    <a:pt x="3246" y="0"/>
                  </a:cubicBezTo>
                  <a:cubicBezTo>
                    <a:pt x="3172" y="0"/>
                    <a:pt x="3103" y="0"/>
                    <a:pt x="3028" y="6"/>
                  </a:cubicBezTo>
                  <a:cubicBezTo>
                    <a:pt x="2930" y="12"/>
                    <a:pt x="2849" y="69"/>
                    <a:pt x="2809" y="167"/>
                  </a:cubicBezTo>
                  <a:lnTo>
                    <a:pt x="2700" y="409"/>
                  </a:lnTo>
                  <a:cubicBezTo>
                    <a:pt x="2671" y="484"/>
                    <a:pt x="2608" y="541"/>
                    <a:pt x="2527" y="558"/>
                  </a:cubicBezTo>
                  <a:lnTo>
                    <a:pt x="2527" y="558"/>
                  </a:lnTo>
                  <a:cubicBezTo>
                    <a:pt x="2446" y="581"/>
                    <a:pt x="2366" y="570"/>
                    <a:pt x="2303" y="518"/>
                  </a:cubicBezTo>
                  <a:lnTo>
                    <a:pt x="2090" y="357"/>
                  </a:lnTo>
                  <a:cubicBezTo>
                    <a:pt x="2009" y="299"/>
                    <a:pt x="1900" y="288"/>
                    <a:pt x="1813" y="340"/>
                  </a:cubicBezTo>
                  <a:cubicBezTo>
                    <a:pt x="1687" y="403"/>
                    <a:pt x="1560" y="472"/>
                    <a:pt x="1445" y="547"/>
                  </a:cubicBezTo>
                  <a:cubicBezTo>
                    <a:pt x="1370" y="604"/>
                    <a:pt x="1319" y="696"/>
                    <a:pt x="1330" y="800"/>
                  </a:cubicBezTo>
                  <a:lnTo>
                    <a:pt x="1359" y="1065"/>
                  </a:lnTo>
                  <a:cubicBezTo>
                    <a:pt x="1370" y="1145"/>
                    <a:pt x="1342" y="1220"/>
                    <a:pt x="1284" y="1278"/>
                  </a:cubicBezTo>
                  <a:lnTo>
                    <a:pt x="1284" y="1278"/>
                  </a:lnTo>
                  <a:cubicBezTo>
                    <a:pt x="1226" y="1335"/>
                    <a:pt x="1146" y="1364"/>
                    <a:pt x="1065" y="1358"/>
                  </a:cubicBezTo>
                  <a:lnTo>
                    <a:pt x="801" y="1330"/>
                  </a:lnTo>
                  <a:cubicBezTo>
                    <a:pt x="697" y="1318"/>
                    <a:pt x="605" y="1364"/>
                    <a:pt x="547" y="1445"/>
                  </a:cubicBezTo>
                  <a:cubicBezTo>
                    <a:pt x="467" y="1560"/>
                    <a:pt x="398" y="1681"/>
                    <a:pt x="340" y="1813"/>
                  </a:cubicBezTo>
                  <a:cubicBezTo>
                    <a:pt x="294" y="1899"/>
                    <a:pt x="306" y="2003"/>
                    <a:pt x="363" y="2083"/>
                  </a:cubicBezTo>
                  <a:lnTo>
                    <a:pt x="519" y="2302"/>
                  </a:lnTo>
                  <a:cubicBezTo>
                    <a:pt x="570" y="2365"/>
                    <a:pt x="582" y="2446"/>
                    <a:pt x="565" y="2521"/>
                  </a:cubicBezTo>
                  <a:lnTo>
                    <a:pt x="565" y="2521"/>
                  </a:lnTo>
                  <a:cubicBezTo>
                    <a:pt x="542" y="2601"/>
                    <a:pt x="490" y="2665"/>
                    <a:pt x="409" y="2693"/>
                  </a:cubicBezTo>
                  <a:lnTo>
                    <a:pt x="168" y="2803"/>
                  </a:lnTo>
                  <a:cubicBezTo>
                    <a:pt x="81" y="2837"/>
                    <a:pt x="18" y="2924"/>
                    <a:pt x="6" y="3027"/>
                  </a:cubicBezTo>
                  <a:cubicBezTo>
                    <a:pt x="1" y="3102"/>
                    <a:pt x="1" y="3171"/>
                    <a:pt x="1" y="3246"/>
                  </a:cubicBezTo>
                  <a:cubicBezTo>
                    <a:pt x="1" y="3315"/>
                    <a:pt x="1" y="3390"/>
                    <a:pt x="6" y="3459"/>
                  </a:cubicBezTo>
                  <a:cubicBezTo>
                    <a:pt x="18" y="3557"/>
                    <a:pt x="75" y="3637"/>
                    <a:pt x="168" y="3683"/>
                  </a:cubicBezTo>
                  <a:lnTo>
                    <a:pt x="409" y="3793"/>
                  </a:lnTo>
                  <a:cubicBezTo>
                    <a:pt x="484" y="3821"/>
                    <a:pt x="542" y="3885"/>
                    <a:pt x="565" y="3965"/>
                  </a:cubicBezTo>
                  <a:lnTo>
                    <a:pt x="565" y="3965"/>
                  </a:lnTo>
                  <a:cubicBezTo>
                    <a:pt x="582" y="4040"/>
                    <a:pt x="570" y="4121"/>
                    <a:pt x="519" y="4184"/>
                  </a:cubicBezTo>
                  <a:lnTo>
                    <a:pt x="363" y="4403"/>
                  </a:lnTo>
                  <a:cubicBezTo>
                    <a:pt x="306" y="4483"/>
                    <a:pt x="288" y="4587"/>
                    <a:pt x="340" y="4673"/>
                  </a:cubicBezTo>
                  <a:cubicBezTo>
                    <a:pt x="404" y="4805"/>
                    <a:pt x="478" y="4926"/>
                    <a:pt x="547" y="5041"/>
                  </a:cubicBezTo>
                  <a:cubicBezTo>
                    <a:pt x="605" y="5122"/>
                    <a:pt x="697" y="5174"/>
                    <a:pt x="801" y="5156"/>
                  </a:cubicBezTo>
                  <a:lnTo>
                    <a:pt x="1065" y="5128"/>
                  </a:lnTo>
                  <a:cubicBezTo>
                    <a:pt x="1146" y="5122"/>
                    <a:pt x="1226" y="5151"/>
                    <a:pt x="1284" y="5208"/>
                  </a:cubicBezTo>
                  <a:lnTo>
                    <a:pt x="1284" y="5208"/>
                  </a:lnTo>
                  <a:cubicBezTo>
                    <a:pt x="1342" y="5266"/>
                    <a:pt x="1370" y="5346"/>
                    <a:pt x="1359" y="5421"/>
                  </a:cubicBezTo>
                  <a:lnTo>
                    <a:pt x="1330" y="5692"/>
                  </a:lnTo>
                  <a:cubicBezTo>
                    <a:pt x="1319" y="5789"/>
                    <a:pt x="1370" y="5882"/>
                    <a:pt x="1445" y="5939"/>
                  </a:cubicBezTo>
                  <a:cubicBezTo>
                    <a:pt x="1560" y="6020"/>
                    <a:pt x="1687" y="6094"/>
                    <a:pt x="1813" y="6152"/>
                  </a:cubicBezTo>
                  <a:cubicBezTo>
                    <a:pt x="1900" y="6192"/>
                    <a:pt x="2009" y="6187"/>
                    <a:pt x="2090" y="6129"/>
                  </a:cubicBezTo>
                  <a:lnTo>
                    <a:pt x="2303" y="5968"/>
                  </a:lnTo>
                  <a:cubicBezTo>
                    <a:pt x="2366" y="5922"/>
                    <a:pt x="2446" y="5905"/>
                    <a:pt x="2527" y="5928"/>
                  </a:cubicBezTo>
                  <a:lnTo>
                    <a:pt x="2527" y="5928"/>
                  </a:lnTo>
                  <a:cubicBezTo>
                    <a:pt x="2608" y="5951"/>
                    <a:pt x="2671" y="5997"/>
                    <a:pt x="2700" y="6077"/>
                  </a:cubicBezTo>
                  <a:lnTo>
                    <a:pt x="2809" y="6325"/>
                  </a:lnTo>
                  <a:cubicBezTo>
                    <a:pt x="2844" y="6411"/>
                    <a:pt x="2930" y="6474"/>
                    <a:pt x="3028" y="6480"/>
                  </a:cubicBezTo>
                  <a:cubicBezTo>
                    <a:pt x="3103" y="6486"/>
                    <a:pt x="3172" y="6486"/>
                    <a:pt x="3246" y="6486"/>
                  </a:cubicBezTo>
                  <a:cubicBezTo>
                    <a:pt x="3315" y="6486"/>
                    <a:pt x="3390" y="6486"/>
                    <a:pt x="3459" y="6480"/>
                  </a:cubicBezTo>
                  <a:cubicBezTo>
                    <a:pt x="3563" y="6474"/>
                    <a:pt x="3643" y="6417"/>
                    <a:pt x="3684" y="6325"/>
                  </a:cubicBezTo>
                  <a:lnTo>
                    <a:pt x="3793" y="6077"/>
                  </a:lnTo>
                  <a:cubicBezTo>
                    <a:pt x="3822" y="6008"/>
                    <a:pt x="3885" y="5951"/>
                    <a:pt x="3966" y="5928"/>
                  </a:cubicBezTo>
                  <a:lnTo>
                    <a:pt x="3966" y="5928"/>
                  </a:lnTo>
                  <a:cubicBezTo>
                    <a:pt x="4046" y="5905"/>
                    <a:pt x="4121" y="5922"/>
                    <a:pt x="4190" y="5968"/>
                  </a:cubicBezTo>
                  <a:lnTo>
                    <a:pt x="4403" y="6129"/>
                  </a:lnTo>
                  <a:cubicBezTo>
                    <a:pt x="4484" y="6187"/>
                    <a:pt x="4593" y="6198"/>
                    <a:pt x="4679" y="6152"/>
                  </a:cubicBezTo>
                  <a:cubicBezTo>
                    <a:pt x="4806" y="6083"/>
                    <a:pt x="4927" y="6014"/>
                    <a:pt x="5048" y="5939"/>
                  </a:cubicBezTo>
                  <a:cubicBezTo>
                    <a:pt x="5122" y="5882"/>
                    <a:pt x="5174" y="5789"/>
                    <a:pt x="5163" y="5692"/>
                  </a:cubicBezTo>
                  <a:lnTo>
                    <a:pt x="5134" y="5421"/>
                  </a:lnTo>
                  <a:cubicBezTo>
                    <a:pt x="5122" y="5346"/>
                    <a:pt x="5151" y="5266"/>
                    <a:pt x="5209" y="5208"/>
                  </a:cubicBezTo>
                  <a:lnTo>
                    <a:pt x="5209" y="5208"/>
                  </a:lnTo>
                  <a:cubicBezTo>
                    <a:pt x="5266" y="5151"/>
                    <a:pt x="5347" y="5122"/>
                    <a:pt x="5427" y="5128"/>
                  </a:cubicBezTo>
                  <a:lnTo>
                    <a:pt x="5692" y="5156"/>
                  </a:lnTo>
                  <a:cubicBezTo>
                    <a:pt x="5796" y="5174"/>
                    <a:pt x="5888" y="5122"/>
                    <a:pt x="5945" y="5041"/>
                  </a:cubicBezTo>
                  <a:cubicBezTo>
                    <a:pt x="6026" y="4926"/>
                    <a:pt x="6095" y="4805"/>
                    <a:pt x="6153" y="4673"/>
                  </a:cubicBezTo>
                  <a:cubicBezTo>
                    <a:pt x="6199" y="4587"/>
                    <a:pt x="6187" y="4483"/>
                    <a:pt x="6130" y="4403"/>
                  </a:cubicBezTo>
                  <a:lnTo>
                    <a:pt x="5974" y="4184"/>
                  </a:lnTo>
                  <a:cubicBezTo>
                    <a:pt x="5922" y="4121"/>
                    <a:pt x="5911" y="4040"/>
                    <a:pt x="5928" y="3965"/>
                  </a:cubicBezTo>
                  <a:lnTo>
                    <a:pt x="5928" y="3965"/>
                  </a:lnTo>
                  <a:cubicBezTo>
                    <a:pt x="5951" y="3885"/>
                    <a:pt x="6003" y="3821"/>
                    <a:pt x="6084" y="3793"/>
                  </a:cubicBezTo>
                  <a:lnTo>
                    <a:pt x="6325" y="3683"/>
                  </a:lnTo>
                  <a:cubicBezTo>
                    <a:pt x="6412" y="3649"/>
                    <a:pt x="6475" y="3562"/>
                    <a:pt x="6486" y="3459"/>
                  </a:cubicBezTo>
                  <a:cubicBezTo>
                    <a:pt x="6492" y="3390"/>
                    <a:pt x="6492" y="3315"/>
                    <a:pt x="6492" y="3246"/>
                  </a:cubicBezTo>
                  <a:cubicBezTo>
                    <a:pt x="6492" y="3171"/>
                    <a:pt x="6486" y="3102"/>
                    <a:pt x="6486" y="3027"/>
                  </a:cubicBezTo>
                  <a:close/>
                  <a:moveTo>
                    <a:pt x="3246" y="4368"/>
                  </a:moveTo>
                  <a:cubicBezTo>
                    <a:pt x="2625" y="4368"/>
                    <a:pt x="2124" y="3862"/>
                    <a:pt x="2124" y="3246"/>
                  </a:cubicBezTo>
                  <a:cubicBezTo>
                    <a:pt x="2124" y="2624"/>
                    <a:pt x="2625" y="2124"/>
                    <a:pt x="3246" y="2124"/>
                  </a:cubicBezTo>
                  <a:cubicBezTo>
                    <a:pt x="3868" y="2124"/>
                    <a:pt x="4369" y="2624"/>
                    <a:pt x="4369" y="3246"/>
                  </a:cubicBezTo>
                  <a:cubicBezTo>
                    <a:pt x="4369" y="3862"/>
                    <a:pt x="3868" y="4368"/>
                    <a:pt x="3246" y="4368"/>
                  </a:cubicBezTo>
                  <a:close/>
                </a:path>
              </a:pathLst>
            </a:custGeom>
            <a:solidFill>
              <a:srgbClr val="134F5C">
                <a:alpha val="56600"/>
              </a:srgbClr>
            </a:solidFill>
            <a:ln cap="flat" cmpd="sng" w="19050">
              <a:solidFill>
                <a:schemeClr val="lt2"/>
              </a:solidFill>
              <a:prstDash val="solid"/>
              <a:miter lim="575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0" name="Google Shape;660;p37"/>
            <p:cNvGrpSpPr/>
            <p:nvPr/>
          </p:nvGrpSpPr>
          <p:grpSpPr>
            <a:xfrm>
              <a:off x="7261919" y="2979030"/>
              <a:ext cx="842315" cy="841757"/>
              <a:chOff x="7273478" y="2705981"/>
              <a:chExt cx="1055136" cy="1054437"/>
            </a:xfrm>
          </p:grpSpPr>
          <p:sp>
            <p:nvSpPr>
              <p:cNvPr id="661" name="Google Shape;661;p37"/>
              <p:cNvSpPr/>
              <p:nvPr/>
            </p:nvSpPr>
            <p:spPr>
              <a:xfrm>
                <a:off x="7363723" y="2795527"/>
                <a:ext cx="874273" cy="874273"/>
              </a:xfrm>
              <a:custGeom>
                <a:rect b="b" l="l" r="r" t="t"/>
                <a:pathLst>
                  <a:path extrusionOk="0" h="13767" w="13767">
                    <a:moveTo>
                      <a:pt x="13766" y="6884"/>
                    </a:moveTo>
                    <a:cubicBezTo>
                      <a:pt x="13766" y="10687"/>
                      <a:pt x="10682" y="13766"/>
                      <a:pt x="6883" y="13766"/>
                    </a:cubicBezTo>
                    <a:cubicBezTo>
                      <a:pt x="3080" y="13766"/>
                      <a:pt x="1" y="10687"/>
                      <a:pt x="1" y="6884"/>
                    </a:cubicBezTo>
                    <a:cubicBezTo>
                      <a:pt x="1" y="3080"/>
                      <a:pt x="3080" y="1"/>
                      <a:pt x="6883" y="1"/>
                    </a:cubicBezTo>
                    <a:cubicBezTo>
                      <a:pt x="10682" y="1"/>
                      <a:pt x="13766" y="3080"/>
                      <a:pt x="13766" y="688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37"/>
              <p:cNvSpPr/>
              <p:nvPr/>
            </p:nvSpPr>
            <p:spPr>
              <a:xfrm>
                <a:off x="7273478" y="2705981"/>
                <a:ext cx="1055136" cy="1054437"/>
              </a:xfrm>
              <a:custGeom>
                <a:rect b="b" l="l" r="r" t="t"/>
                <a:pathLst>
                  <a:path extrusionOk="0" h="16604" w="16615">
                    <a:moveTo>
                      <a:pt x="8304" y="16604"/>
                    </a:moveTo>
                    <a:cubicBezTo>
                      <a:pt x="3724" y="16604"/>
                      <a:pt x="0" y="12874"/>
                      <a:pt x="0" y="8299"/>
                    </a:cubicBezTo>
                    <a:cubicBezTo>
                      <a:pt x="0" y="3718"/>
                      <a:pt x="3729" y="1"/>
                      <a:pt x="8304" y="1"/>
                    </a:cubicBezTo>
                    <a:cubicBezTo>
                      <a:pt x="12880" y="1"/>
                      <a:pt x="16603" y="3724"/>
                      <a:pt x="16603" y="8299"/>
                    </a:cubicBezTo>
                    <a:cubicBezTo>
                      <a:pt x="16614" y="12874"/>
                      <a:pt x="12885" y="16604"/>
                      <a:pt x="8304" y="16604"/>
                    </a:cubicBezTo>
                    <a:close/>
                    <a:moveTo>
                      <a:pt x="8304" y="99"/>
                    </a:moveTo>
                    <a:cubicBezTo>
                      <a:pt x="3787" y="99"/>
                      <a:pt x="110" y="3776"/>
                      <a:pt x="110" y="8294"/>
                    </a:cubicBezTo>
                    <a:cubicBezTo>
                      <a:pt x="110" y="12811"/>
                      <a:pt x="3787" y="16488"/>
                      <a:pt x="8304" y="16488"/>
                    </a:cubicBezTo>
                    <a:cubicBezTo>
                      <a:pt x="12822" y="16488"/>
                      <a:pt x="16499" y="12811"/>
                      <a:pt x="16499" y="8294"/>
                    </a:cubicBezTo>
                    <a:cubicBezTo>
                      <a:pt x="16499" y="3776"/>
                      <a:pt x="12822" y="99"/>
                      <a:pt x="8304" y="99"/>
                    </a:cubicBezTo>
                    <a:close/>
                  </a:path>
                </a:pathLst>
              </a:custGeom>
              <a:solidFill>
                <a:srgbClr val="134F5C">
                  <a:alpha val="56600"/>
                </a:srgbClr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37"/>
              <p:cNvSpPr/>
              <p:nvPr/>
            </p:nvSpPr>
            <p:spPr>
              <a:xfrm>
                <a:off x="7594909" y="3046603"/>
                <a:ext cx="412274" cy="411957"/>
              </a:xfrm>
              <a:custGeom>
                <a:rect b="b" l="l" r="r" t="t"/>
                <a:pathLst>
                  <a:path extrusionOk="0" fill="none" h="6487" w="6492">
                    <a:moveTo>
                      <a:pt x="6486" y="3028"/>
                    </a:moveTo>
                    <a:cubicBezTo>
                      <a:pt x="6475" y="2930"/>
                      <a:pt x="6417" y="2844"/>
                      <a:pt x="6325" y="2804"/>
                    </a:cubicBezTo>
                    <a:lnTo>
                      <a:pt x="6083" y="2700"/>
                    </a:lnTo>
                    <a:cubicBezTo>
                      <a:pt x="6009" y="2671"/>
                      <a:pt x="5951" y="2602"/>
                      <a:pt x="5928" y="2527"/>
                    </a:cubicBezTo>
                    <a:lnTo>
                      <a:pt x="5928" y="2527"/>
                    </a:lnTo>
                    <a:cubicBezTo>
                      <a:pt x="5911" y="2447"/>
                      <a:pt x="5922" y="2366"/>
                      <a:pt x="5974" y="2303"/>
                    </a:cubicBezTo>
                    <a:lnTo>
                      <a:pt x="6129" y="2084"/>
                    </a:lnTo>
                    <a:cubicBezTo>
                      <a:pt x="6187" y="2004"/>
                      <a:pt x="6204" y="1900"/>
                      <a:pt x="6152" y="1814"/>
                    </a:cubicBezTo>
                    <a:cubicBezTo>
                      <a:pt x="6089" y="1681"/>
                      <a:pt x="6014" y="1561"/>
                      <a:pt x="5945" y="1445"/>
                    </a:cubicBezTo>
                    <a:cubicBezTo>
                      <a:pt x="5888" y="1365"/>
                      <a:pt x="5796" y="1313"/>
                      <a:pt x="5692" y="1330"/>
                    </a:cubicBezTo>
                    <a:lnTo>
                      <a:pt x="5427" y="1359"/>
                    </a:lnTo>
                    <a:cubicBezTo>
                      <a:pt x="5347" y="1365"/>
                      <a:pt x="5266" y="1336"/>
                      <a:pt x="5209" y="1279"/>
                    </a:cubicBezTo>
                    <a:lnTo>
                      <a:pt x="5209" y="1279"/>
                    </a:lnTo>
                    <a:cubicBezTo>
                      <a:pt x="5151" y="1221"/>
                      <a:pt x="5122" y="1140"/>
                      <a:pt x="5128" y="1066"/>
                    </a:cubicBezTo>
                    <a:lnTo>
                      <a:pt x="5157" y="795"/>
                    </a:lnTo>
                    <a:cubicBezTo>
                      <a:pt x="5174" y="697"/>
                      <a:pt x="5122" y="605"/>
                      <a:pt x="5042" y="548"/>
                    </a:cubicBezTo>
                    <a:cubicBezTo>
                      <a:pt x="4927" y="467"/>
                      <a:pt x="4806" y="392"/>
                      <a:pt x="4679" y="335"/>
                    </a:cubicBezTo>
                    <a:cubicBezTo>
                      <a:pt x="4593" y="294"/>
                      <a:pt x="4483" y="300"/>
                      <a:pt x="4403" y="358"/>
                    </a:cubicBezTo>
                    <a:lnTo>
                      <a:pt x="4190" y="519"/>
                    </a:lnTo>
                    <a:cubicBezTo>
                      <a:pt x="4121" y="565"/>
                      <a:pt x="4046" y="582"/>
                      <a:pt x="3966" y="559"/>
                    </a:cubicBezTo>
                    <a:lnTo>
                      <a:pt x="3966" y="559"/>
                    </a:lnTo>
                    <a:cubicBezTo>
                      <a:pt x="3885" y="536"/>
                      <a:pt x="3822" y="490"/>
                      <a:pt x="3793" y="410"/>
                    </a:cubicBezTo>
                    <a:lnTo>
                      <a:pt x="3684" y="162"/>
                    </a:lnTo>
                    <a:cubicBezTo>
                      <a:pt x="3649" y="76"/>
                      <a:pt x="3563" y="13"/>
                      <a:pt x="3459" y="7"/>
                    </a:cubicBezTo>
                    <a:cubicBezTo>
                      <a:pt x="3390" y="1"/>
                      <a:pt x="3315" y="1"/>
                      <a:pt x="3246" y="1"/>
                    </a:cubicBezTo>
                    <a:cubicBezTo>
                      <a:pt x="3171" y="1"/>
                      <a:pt x="3102" y="1"/>
                      <a:pt x="3028" y="7"/>
                    </a:cubicBezTo>
                    <a:cubicBezTo>
                      <a:pt x="2930" y="13"/>
                      <a:pt x="2849" y="70"/>
                      <a:pt x="2809" y="162"/>
                    </a:cubicBezTo>
                    <a:lnTo>
                      <a:pt x="2699" y="410"/>
                    </a:lnTo>
                    <a:cubicBezTo>
                      <a:pt x="2665" y="479"/>
                      <a:pt x="2607" y="536"/>
                      <a:pt x="2527" y="559"/>
                    </a:cubicBezTo>
                    <a:lnTo>
                      <a:pt x="2527" y="559"/>
                    </a:lnTo>
                    <a:cubicBezTo>
                      <a:pt x="2446" y="582"/>
                      <a:pt x="2366" y="565"/>
                      <a:pt x="2302" y="519"/>
                    </a:cubicBezTo>
                    <a:lnTo>
                      <a:pt x="2089" y="358"/>
                    </a:lnTo>
                    <a:cubicBezTo>
                      <a:pt x="2009" y="300"/>
                      <a:pt x="1900" y="289"/>
                      <a:pt x="1813" y="335"/>
                    </a:cubicBezTo>
                    <a:cubicBezTo>
                      <a:pt x="1687" y="404"/>
                      <a:pt x="1560" y="473"/>
                      <a:pt x="1445" y="548"/>
                    </a:cubicBezTo>
                    <a:cubicBezTo>
                      <a:pt x="1370" y="605"/>
                      <a:pt x="1318" y="697"/>
                      <a:pt x="1330" y="795"/>
                    </a:cubicBezTo>
                    <a:lnTo>
                      <a:pt x="1359" y="1066"/>
                    </a:lnTo>
                    <a:cubicBezTo>
                      <a:pt x="1370" y="1140"/>
                      <a:pt x="1341" y="1221"/>
                      <a:pt x="1284" y="1279"/>
                    </a:cubicBezTo>
                    <a:lnTo>
                      <a:pt x="1284" y="1279"/>
                    </a:lnTo>
                    <a:cubicBezTo>
                      <a:pt x="1226" y="1336"/>
                      <a:pt x="1146" y="1365"/>
                      <a:pt x="1065" y="1359"/>
                    </a:cubicBezTo>
                    <a:lnTo>
                      <a:pt x="800" y="1330"/>
                    </a:lnTo>
                    <a:cubicBezTo>
                      <a:pt x="697" y="1313"/>
                      <a:pt x="605" y="1365"/>
                      <a:pt x="547" y="1445"/>
                    </a:cubicBezTo>
                    <a:cubicBezTo>
                      <a:pt x="467" y="1561"/>
                      <a:pt x="398" y="1681"/>
                      <a:pt x="340" y="1814"/>
                    </a:cubicBezTo>
                    <a:cubicBezTo>
                      <a:pt x="294" y="1900"/>
                      <a:pt x="305" y="2004"/>
                      <a:pt x="363" y="2084"/>
                    </a:cubicBezTo>
                    <a:lnTo>
                      <a:pt x="518" y="2303"/>
                    </a:lnTo>
                    <a:cubicBezTo>
                      <a:pt x="570" y="2366"/>
                      <a:pt x="582" y="2447"/>
                      <a:pt x="564" y="2527"/>
                    </a:cubicBezTo>
                    <a:lnTo>
                      <a:pt x="564" y="2527"/>
                    </a:lnTo>
                    <a:cubicBezTo>
                      <a:pt x="541" y="2602"/>
                      <a:pt x="490" y="2671"/>
                      <a:pt x="409" y="2700"/>
                    </a:cubicBezTo>
                    <a:lnTo>
                      <a:pt x="167" y="2804"/>
                    </a:lnTo>
                    <a:cubicBezTo>
                      <a:pt x="81" y="2844"/>
                      <a:pt x="18" y="2924"/>
                      <a:pt x="6" y="3028"/>
                    </a:cubicBezTo>
                    <a:cubicBezTo>
                      <a:pt x="0" y="3103"/>
                      <a:pt x="0" y="3172"/>
                      <a:pt x="0" y="3247"/>
                    </a:cubicBezTo>
                    <a:cubicBezTo>
                      <a:pt x="0" y="3316"/>
                      <a:pt x="0" y="3391"/>
                      <a:pt x="6" y="3460"/>
                    </a:cubicBezTo>
                    <a:cubicBezTo>
                      <a:pt x="18" y="3563"/>
                      <a:pt x="75" y="3650"/>
                      <a:pt x="167" y="3684"/>
                    </a:cubicBezTo>
                    <a:lnTo>
                      <a:pt x="409" y="3793"/>
                    </a:lnTo>
                    <a:cubicBezTo>
                      <a:pt x="484" y="3828"/>
                      <a:pt x="541" y="3886"/>
                      <a:pt x="564" y="3966"/>
                    </a:cubicBezTo>
                    <a:lnTo>
                      <a:pt x="564" y="3966"/>
                    </a:lnTo>
                    <a:cubicBezTo>
                      <a:pt x="582" y="4041"/>
                      <a:pt x="570" y="4121"/>
                      <a:pt x="518" y="4185"/>
                    </a:cubicBezTo>
                    <a:lnTo>
                      <a:pt x="363" y="4403"/>
                    </a:lnTo>
                    <a:cubicBezTo>
                      <a:pt x="305" y="4484"/>
                      <a:pt x="288" y="4588"/>
                      <a:pt x="340" y="4674"/>
                    </a:cubicBezTo>
                    <a:cubicBezTo>
                      <a:pt x="403" y="4806"/>
                      <a:pt x="478" y="4927"/>
                      <a:pt x="547" y="5042"/>
                    </a:cubicBezTo>
                    <a:cubicBezTo>
                      <a:pt x="605" y="5123"/>
                      <a:pt x="697" y="5175"/>
                      <a:pt x="800" y="5157"/>
                    </a:cubicBezTo>
                    <a:lnTo>
                      <a:pt x="1065" y="5129"/>
                    </a:lnTo>
                    <a:cubicBezTo>
                      <a:pt x="1146" y="5123"/>
                      <a:pt x="1226" y="5152"/>
                      <a:pt x="1284" y="5209"/>
                    </a:cubicBezTo>
                    <a:lnTo>
                      <a:pt x="1284" y="5209"/>
                    </a:lnTo>
                    <a:cubicBezTo>
                      <a:pt x="1341" y="5267"/>
                      <a:pt x="1370" y="5347"/>
                      <a:pt x="1359" y="5422"/>
                    </a:cubicBezTo>
                    <a:lnTo>
                      <a:pt x="1330" y="5693"/>
                    </a:lnTo>
                    <a:cubicBezTo>
                      <a:pt x="1318" y="5790"/>
                      <a:pt x="1370" y="5882"/>
                      <a:pt x="1445" y="5940"/>
                    </a:cubicBezTo>
                    <a:cubicBezTo>
                      <a:pt x="1560" y="6021"/>
                      <a:pt x="1687" y="6095"/>
                      <a:pt x="1813" y="6153"/>
                    </a:cubicBezTo>
                    <a:cubicBezTo>
                      <a:pt x="1900" y="6193"/>
                      <a:pt x="2009" y="6187"/>
                      <a:pt x="2089" y="6130"/>
                    </a:cubicBezTo>
                    <a:lnTo>
                      <a:pt x="2302" y="5969"/>
                    </a:lnTo>
                    <a:cubicBezTo>
                      <a:pt x="2366" y="5923"/>
                      <a:pt x="2446" y="5905"/>
                      <a:pt x="2527" y="5928"/>
                    </a:cubicBezTo>
                    <a:lnTo>
                      <a:pt x="2527" y="5928"/>
                    </a:lnTo>
                    <a:cubicBezTo>
                      <a:pt x="2607" y="5951"/>
                      <a:pt x="2671" y="5998"/>
                      <a:pt x="2699" y="6078"/>
                    </a:cubicBezTo>
                    <a:lnTo>
                      <a:pt x="2809" y="6326"/>
                    </a:lnTo>
                    <a:cubicBezTo>
                      <a:pt x="2843" y="6412"/>
                      <a:pt x="2930" y="6475"/>
                      <a:pt x="3028" y="6481"/>
                    </a:cubicBezTo>
                    <a:cubicBezTo>
                      <a:pt x="3102" y="6487"/>
                      <a:pt x="3171" y="6487"/>
                      <a:pt x="3246" y="6487"/>
                    </a:cubicBezTo>
                    <a:cubicBezTo>
                      <a:pt x="3315" y="6487"/>
                      <a:pt x="3390" y="6487"/>
                      <a:pt x="3459" y="6481"/>
                    </a:cubicBezTo>
                    <a:cubicBezTo>
                      <a:pt x="3563" y="6475"/>
                      <a:pt x="3649" y="6418"/>
                      <a:pt x="3684" y="6326"/>
                    </a:cubicBezTo>
                    <a:lnTo>
                      <a:pt x="3793" y="6078"/>
                    </a:lnTo>
                    <a:cubicBezTo>
                      <a:pt x="3827" y="6009"/>
                      <a:pt x="3885" y="5951"/>
                      <a:pt x="3966" y="5928"/>
                    </a:cubicBezTo>
                    <a:lnTo>
                      <a:pt x="3966" y="5928"/>
                    </a:lnTo>
                    <a:cubicBezTo>
                      <a:pt x="4046" y="5905"/>
                      <a:pt x="4121" y="5923"/>
                      <a:pt x="4190" y="5969"/>
                    </a:cubicBezTo>
                    <a:lnTo>
                      <a:pt x="4403" y="6130"/>
                    </a:lnTo>
                    <a:cubicBezTo>
                      <a:pt x="4483" y="6187"/>
                      <a:pt x="4593" y="6199"/>
                      <a:pt x="4679" y="6153"/>
                    </a:cubicBezTo>
                    <a:cubicBezTo>
                      <a:pt x="4806" y="6084"/>
                      <a:pt x="4927" y="6015"/>
                      <a:pt x="5042" y="5940"/>
                    </a:cubicBezTo>
                    <a:cubicBezTo>
                      <a:pt x="5122" y="5882"/>
                      <a:pt x="5174" y="5790"/>
                      <a:pt x="5157" y="5693"/>
                    </a:cubicBezTo>
                    <a:lnTo>
                      <a:pt x="5128" y="5422"/>
                    </a:lnTo>
                    <a:cubicBezTo>
                      <a:pt x="5122" y="5347"/>
                      <a:pt x="5151" y="5267"/>
                      <a:pt x="5209" y="5209"/>
                    </a:cubicBezTo>
                    <a:lnTo>
                      <a:pt x="5209" y="5209"/>
                    </a:lnTo>
                    <a:cubicBezTo>
                      <a:pt x="5266" y="5152"/>
                      <a:pt x="5347" y="5123"/>
                      <a:pt x="5427" y="5129"/>
                    </a:cubicBezTo>
                    <a:lnTo>
                      <a:pt x="5692" y="5157"/>
                    </a:lnTo>
                    <a:cubicBezTo>
                      <a:pt x="5796" y="5175"/>
                      <a:pt x="5888" y="5123"/>
                      <a:pt x="5945" y="5042"/>
                    </a:cubicBezTo>
                    <a:cubicBezTo>
                      <a:pt x="6026" y="4927"/>
                      <a:pt x="6095" y="4806"/>
                      <a:pt x="6152" y="4674"/>
                    </a:cubicBezTo>
                    <a:cubicBezTo>
                      <a:pt x="6198" y="4588"/>
                      <a:pt x="6187" y="4484"/>
                      <a:pt x="6129" y="4403"/>
                    </a:cubicBezTo>
                    <a:lnTo>
                      <a:pt x="5974" y="4185"/>
                    </a:lnTo>
                    <a:cubicBezTo>
                      <a:pt x="5922" y="4121"/>
                      <a:pt x="5911" y="4041"/>
                      <a:pt x="5928" y="3966"/>
                    </a:cubicBezTo>
                    <a:lnTo>
                      <a:pt x="5928" y="3966"/>
                    </a:lnTo>
                    <a:cubicBezTo>
                      <a:pt x="5951" y="3886"/>
                      <a:pt x="6003" y="3822"/>
                      <a:pt x="6083" y="3793"/>
                    </a:cubicBezTo>
                    <a:lnTo>
                      <a:pt x="6325" y="3684"/>
                    </a:lnTo>
                    <a:cubicBezTo>
                      <a:pt x="6411" y="3650"/>
                      <a:pt x="6475" y="3563"/>
                      <a:pt x="6486" y="3460"/>
                    </a:cubicBezTo>
                    <a:cubicBezTo>
                      <a:pt x="6492" y="3391"/>
                      <a:pt x="6492" y="3316"/>
                      <a:pt x="6492" y="3247"/>
                    </a:cubicBezTo>
                    <a:cubicBezTo>
                      <a:pt x="6492" y="3172"/>
                      <a:pt x="6486" y="3103"/>
                      <a:pt x="6486" y="3028"/>
                    </a:cubicBezTo>
                    <a:close/>
                    <a:moveTo>
                      <a:pt x="3246" y="4369"/>
                    </a:moveTo>
                    <a:cubicBezTo>
                      <a:pt x="2630" y="4369"/>
                      <a:pt x="2124" y="3862"/>
                      <a:pt x="2124" y="3247"/>
                    </a:cubicBezTo>
                    <a:cubicBezTo>
                      <a:pt x="2124" y="2625"/>
                      <a:pt x="2630" y="2125"/>
                      <a:pt x="3246" y="2125"/>
                    </a:cubicBezTo>
                    <a:cubicBezTo>
                      <a:pt x="3868" y="2125"/>
                      <a:pt x="4368" y="2625"/>
                      <a:pt x="4368" y="3247"/>
                    </a:cubicBezTo>
                    <a:cubicBezTo>
                      <a:pt x="4368" y="3862"/>
                      <a:pt x="3868" y="4369"/>
                      <a:pt x="3246" y="4369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28575">
                <a:solidFill>
                  <a:schemeClr val="accent4"/>
                </a:solidFill>
                <a:prstDash val="solid"/>
                <a:miter lim="575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4" name="Google Shape;664;p37"/>
            <p:cNvGrpSpPr/>
            <p:nvPr/>
          </p:nvGrpSpPr>
          <p:grpSpPr>
            <a:xfrm>
              <a:off x="7287500" y="1402030"/>
              <a:ext cx="791159" cy="608287"/>
              <a:chOff x="7349773" y="264075"/>
              <a:chExt cx="961077" cy="738930"/>
            </a:xfrm>
          </p:grpSpPr>
          <p:sp>
            <p:nvSpPr>
              <p:cNvPr id="665" name="Google Shape;665;p37"/>
              <p:cNvSpPr/>
              <p:nvPr/>
            </p:nvSpPr>
            <p:spPr>
              <a:xfrm>
                <a:off x="7349773" y="516552"/>
                <a:ext cx="280396" cy="280396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37"/>
              <p:cNvSpPr/>
              <p:nvPr/>
            </p:nvSpPr>
            <p:spPr>
              <a:xfrm>
                <a:off x="7766124" y="796950"/>
                <a:ext cx="206055" cy="20605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37"/>
              <p:cNvSpPr/>
              <p:nvPr/>
            </p:nvSpPr>
            <p:spPr>
              <a:xfrm>
                <a:off x="8159525" y="264075"/>
                <a:ext cx="151325" cy="151325"/>
              </a:xfrm>
              <a:custGeom>
                <a:rect b="b" l="l" r="r" t="t"/>
                <a:pathLst>
                  <a:path extrusionOk="0" h="6648" w="6648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668" name="Google Shape;668;p37"/>
          <p:cNvCxnSpPr>
            <a:stCxn id="633" idx="3"/>
          </p:cNvCxnSpPr>
          <p:nvPr/>
        </p:nvCxnSpPr>
        <p:spPr>
          <a:xfrm flipH="1" rot="10800000">
            <a:off x="4764900" y="1058050"/>
            <a:ext cx="240900" cy="24363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69" name="Google Shape;669;p37"/>
          <p:cNvCxnSpPr/>
          <p:nvPr/>
        </p:nvCxnSpPr>
        <p:spPr>
          <a:xfrm flipH="1" rot="10800000">
            <a:off x="-329025" y="4087775"/>
            <a:ext cx="3096900" cy="913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4" name="Google Shape;674;p38" title="41597_2021_1055_Fig1_HTML(1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25" y="0"/>
            <a:ext cx="4902176" cy="276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5" name="Google Shape;675;p38" title="41597_2021_1055_Fig2_HTML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5406" y="0"/>
            <a:ext cx="406859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76" name="Google Shape;676;p38"/>
          <p:cNvSpPr txBox="1"/>
          <p:nvPr/>
        </p:nvSpPr>
        <p:spPr>
          <a:xfrm>
            <a:off x="823400" y="3573350"/>
            <a:ext cx="3446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Sistemul de achiziții de date HPDMobile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I Essentials Workshop by Slidesgo">
  <a:themeElements>
    <a:clrScheme name="Simple Light">
      <a:dk1>
        <a:srgbClr val="0C343D"/>
      </a:dk1>
      <a:lt1>
        <a:srgbClr val="F3F7F8"/>
      </a:lt1>
      <a:dk2>
        <a:srgbClr val="134F5C"/>
      </a:dk2>
      <a:lt2>
        <a:srgbClr val="45818E"/>
      </a:lt2>
      <a:accent1>
        <a:srgbClr val="76A5AF"/>
      </a:accent1>
      <a:accent2>
        <a:srgbClr val="D9EAD3"/>
      </a:accent2>
      <a:accent3>
        <a:srgbClr val="88ADA5"/>
      </a:accent3>
      <a:accent4>
        <a:srgbClr val="F3F3F3"/>
      </a:accent4>
      <a:accent5>
        <a:srgbClr val="FFFFFF"/>
      </a:accent5>
      <a:accent6>
        <a:srgbClr val="FFFFFF"/>
      </a:accent6>
      <a:hlink>
        <a:srgbClr val="0C3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